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4" r:id="rId3"/>
    <p:sldMasterId id="2147483674" r:id="rId4"/>
  </p:sldMasterIdLst>
  <p:notesMasterIdLst>
    <p:notesMasterId r:id="rId6"/>
  </p:notesMasterIdLst>
  <p:sldIdLst>
    <p:sldId id="283" r:id="rId5"/>
    <p:sldId id="284" r:id="rId7"/>
    <p:sldId id="285" r:id="rId8"/>
    <p:sldId id="260" r:id="rId9"/>
    <p:sldId id="286" r:id="rId10"/>
    <p:sldId id="261" r:id="rId11"/>
    <p:sldId id="297" r:id="rId12"/>
    <p:sldId id="298" r:id="rId13"/>
    <p:sldId id="299" r:id="rId14"/>
    <p:sldId id="287" r:id="rId15"/>
    <p:sldId id="273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6" r:id="rId24"/>
    <p:sldId id="334" r:id="rId25"/>
    <p:sldId id="291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602"/>
  </p:normalViewPr>
  <p:slideViewPr>
    <p:cSldViewPr snapToGrid="0" snapToObjects="1">
      <p:cViewPr varScale="1">
        <p:scale>
          <a:sx n="63" d="100"/>
          <a:sy n="63" d="100"/>
        </p:scale>
        <p:origin x="7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0" Type="http://schemas.openxmlformats.org/officeDocument/2006/relationships/tags" Target="tags/tag1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BEA12F-9C4D-44B5-BE03-BA89EFB6012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2C24E422-C72D-401F-9433-7780883EB19A}">
      <dgm:prSet phldrT="[文本]"/>
      <dgm:spPr/>
      <dgm:t>
        <a:bodyPr/>
        <a:lstStyle/>
        <a:p>
          <a:r>
            <a:rPr lang="en-US" altLang="zh-CN" dirty="0"/>
            <a:t>PS</a:t>
          </a:r>
          <a:endParaRPr lang="zh-CN" altLang="en-US" dirty="0"/>
        </a:p>
      </dgm:t>
    </dgm:pt>
    <dgm:pt modelId="{9D09790C-8D17-4442-8E5A-2D0EBB7A5071}" cxnId="{349DCDFF-EEE5-4CBC-A749-73EAED592C26}" type="parTrans">
      <dgm:prSet/>
      <dgm:spPr/>
      <dgm:t>
        <a:bodyPr/>
        <a:lstStyle/>
        <a:p>
          <a:endParaRPr lang="zh-CN" altLang="en-US"/>
        </a:p>
      </dgm:t>
    </dgm:pt>
    <dgm:pt modelId="{5269746C-1A6D-496A-9083-78C3EA44B268}" cxnId="{349DCDFF-EEE5-4CBC-A749-73EAED592C26}" type="sibTrans">
      <dgm:prSet/>
      <dgm:spPr/>
      <dgm:t>
        <a:bodyPr/>
        <a:lstStyle/>
        <a:p>
          <a:endParaRPr lang="zh-CN" altLang="en-US"/>
        </a:p>
      </dgm:t>
    </dgm:pt>
    <dgm:pt modelId="{3CFCECF8-3FDD-4A09-B22B-D4F6608414B5}">
      <dgm:prSet phldrT="[文本]"/>
      <dgm:spPr/>
      <dgm:t>
        <a:bodyPr/>
        <a:lstStyle/>
        <a:p>
          <a:r>
            <a:rPr lang="zh-CN" dirty="0"/>
            <a:t>有两个</a:t>
          </a:r>
          <a:r>
            <a:rPr lang="en-US" dirty="0"/>
            <a:t>ARM</a:t>
          </a:r>
          <a:r>
            <a:rPr lang="zh-CN" dirty="0"/>
            <a:t>的核，在上面运行</a:t>
          </a:r>
          <a:r>
            <a:rPr lang="en-US" dirty="0" err="1"/>
            <a:t>linux</a:t>
          </a:r>
          <a:r>
            <a:rPr lang="zh-CN" dirty="0"/>
            <a:t>操作系统，在操作系统上再运行</a:t>
          </a:r>
          <a:r>
            <a:rPr lang="en-US" dirty="0"/>
            <a:t>python</a:t>
          </a:r>
          <a:endParaRPr lang="zh-CN" altLang="en-US" dirty="0"/>
        </a:p>
      </dgm:t>
    </dgm:pt>
    <dgm:pt modelId="{B2369B3E-3BC2-498D-95EF-2657B4E51B45}" cxnId="{7AD61CEE-D44E-43C3-93B0-84B7C5EDCA8C}" type="parTrans">
      <dgm:prSet/>
      <dgm:spPr/>
      <dgm:t>
        <a:bodyPr/>
        <a:lstStyle/>
        <a:p>
          <a:endParaRPr lang="zh-CN" altLang="en-US"/>
        </a:p>
      </dgm:t>
    </dgm:pt>
    <dgm:pt modelId="{13372249-9100-48ED-9AA2-8B74DFE1451E}" cxnId="{7AD61CEE-D44E-43C3-93B0-84B7C5EDCA8C}" type="sibTrans">
      <dgm:prSet/>
      <dgm:spPr/>
      <dgm:t>
        <a:bodyPr/>
        <a:lstStyle/>
        <a:p>
          <a:endParaRPr lang="zh-CN" altLang="en-US"/>
        </a:p>
      </dgm:t>
    </dgm:pt>
    <dgm:pt modelId="{2A6BFD28-0B6F-40FE-92C0-E080BF63F7E8}">
      <dgm:prSet phldrT="[文本]"/>
      <dgm:spPr/>
      <dgm:t>
        <a:bodyPr/>
        <a:lstStyle/>
        <a:p>
          <a:r>
            <a:rPr lang="en-US" altLang="zh-CN" dirty="0"/>
            <a:t>PL</a:t>
          </a:r>
          <a:endParaRPr lang="zh-CN" altLang="en-US" dirty="0"/>
        </a:p>
      </dgm:t>
    </dgm:pt>
    <dgm:pt modelId="{89371BD4-BC9F-4D22-832A-014BBA34FAB7}" cxnId="{CC5155B1-8A07-4D75-B7C5-88A91CCB409B}" type="parTrans">
      <dgm:prSet/>
      <dgm:spPr/>
      <dgm:t>
        <a:bodyPr/>
        <a:lstStyle/>
        <a:p>
          <a:endParaRPr lang="zh-CN" altLang="en-US"/>
        </a:p>
      </dgm:t>
    </dgm:pt>
    <dgm:pt modelId="{414717B4-EBB4-47B1-9E94-66CE1F56F330}" cxnId="{CC5155B1-8A07-4D75-B7C5-88A91CCB409B}" type="sibTrans">
      <dgm:prSet/>
      <dgm:spPr/>
      <dgm:t>
        <a:bodyPr/>
        <a:lstStyle/>
        <a:p>
          <a:endParaRPr lang="zh-CN" altLang="en-US"/>
        </a:p>
      </dgm:t>
    </dgm:pt>
    <dgm:pt modelId="{A6E89085-F407-4FBB-B3B9-A9D278472EC1}">
      <dgm:prSet phldrT="[文本]"/>
      <dgm:spPr/>
      <dgm:t>
        <a:bodyPr/>
        <a:lstStyle/>
        <a:p>
          <a:r>
            <a:rPr lang="en-US" dirty="0"/>
            <a:t>FPGA</a:t>
          </a:r>
          <a:r>
            <a:rPr lang="zh-CN" dirty="0"/>
            <a:t>的逻辑资源，开发者在</a:t>
          </a:r>
          <a:r>
            <a:rPr lang="en-US" dirty="0"/>
            <a:t>PL</a:t>
          </a:r>
          <a:r>
            <a:rPr lang="zh-CN" dirty="0"/>
            <a:t>中添加</a:t>
          </a:r>
          <a:r>
            <a:rPr lang="en-US" dirty="0"/>
            <a:t>IP</a:t>
          </a:r>
          <a:r>
            <a:rPr lang="zh-CN" dirty="0"/>
            <a:t>或者将自己用</a:t>
          </a:r>
          <a:r>
            <a:rPr lang="en-US" dirty="0"/>
            <a:t>C</a:t>
          </a:r>
          <a:r>
            <a:rPr lang="zh-CN" dirty="0"/>
            <a:t>或者</a:t>
          </a:r>
          <a:r>
            <a:rPr lang="en-US" dirty="0"/>
            <a:t>HDL</a:t>
          </a:r>
          <a:r>
            <a:rPr lang="zh-CN" dirty="0"/>
            <a:t>语言写好的模块封装成</a:t>
          </a:r>
          <a:r>
            <a:rPr lang="en-US" dirty="0"/>
            <a:t>IP</a:t>
          </a:r>
          <a:endParaRPr lang="zh-CN" altLang="en-US" dirty="0"/>
        </a:p>
      </dgm:t>
    </dgm:pt>
    <dgm:pt modelId="{A1BB2B57-4942-4FD3-A470-6D1E9DE7C067}" cxnId="{9D0AE491-D113-45F4-9C60-62F3F52F671C}" type="parTrans">
      <dgm:prSet/>
      <dgm:spPr/>
      <dgm:t>
        <a:bodyPr/>
        <a:lstStyle/>
        <a:p>
          <a:endParaRPr lang="zh-CN" altLang="en-US"/>
        </a:p>
      </dgm:t>
    </dgm:pt>
    <dgm:pt modelId="{E46F1186-D086-4733-BE0C-9268FAACB0CD}" cxnId="{9D0AE491-D113-45F4-9C60-62F3F52F671C}" type="sibTrans">
      <dgm:prSet/>
      <dgm:spPr/>
      <dgm:t>
        <a:bodyPr/>
        <a:lstStyle/>
        <a:p>
          <a:endParaRPr lang="zh-CN" altLang="en-US"/>
        </a:p>
      </dgm:t>
    </dgm:pt>
    <dgm:pt modelId="{745440A8-C395-4DFA-8C87-52C8148F3343}" type="pres">
      <dgm:prSet presAssocID="{A5BEA12F-9C4D-44B5-BE03-BA89EFB6012B}" presName="linear" presStyleCnt="0">
        <dgm:presLayoutVars>
          <dgm:animLvl val="lvl"/>
          <dgm:resizeHandles val="exact"/>
        </dgm:presLayoutVars>
      </dgm:prSet>
      <dgm:spPr/>
    </dgm:pt>
    <dgm:pt modelId="{C43E6840-06B0-48CC-A422-BAA1C5A8CF33}" type="pres">
      <dgm:prSet presAssocID="{2C24E422-C72D-401F-9433-7780883EB19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029FD60-2076-4484-88D5-1FD7E1821322}" type="pres">
      <dgm:prSet presAssocID="{2C24E422-C72D-401F-9433-7780883EB19A}" presName="childText" presStyleLbl="revTx" presStyleIdx="0" presStyleCnt="2">
        <dgm:presLayoutVars>
          <dgm:bulletEnabled val="1"/>
        </dgm:presLayoutVars>
      </dgm:prSet>
      <dgm:spPr/>
    </dgm:pt>
    <dgm:pt modelId="{58915759-BF5C-45B5-AE08-D79E34F1CD69}" type="pres">
      <dgm:prSet presAssocID="{2A6BFD28-0B6F-40FE-92C0-E080BF63F7E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BE1B3AD-B803-4F4C-A09D-30F00E3B4433}" type="pres">
      <dgm:prSet presAssocID="{2A6BFD28-0B6F-40FE-92C0-E080BF63F7E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EA01715-1093-4683-9204-A988E49ACA3C}" type="presOf" srcId="{2A6BFD28-0B6F-40FE-92C0-E080BF63F7E8}" destId="{58915759-BF5C-45B5-AE08-D79E34F1CD69}" srcOrd="0" destOrd="0" presId="urn:microsoft.com/office/officeart/2005/8/layout/vList2"/>
    <dgm:cxn modelId="{3EA72734-4DBC-4087-BF54-D3954E504732}" type="presOf" srcId="{A6E89085-F407-4FBB-B3B9-A9D278472EC1}" destId="{0BE1B3AD-B803-4F4C-A09D-30F00E3B4433}" srcOrd="0" destOrd="0" presId="urn:microsoft.com/office/officeart/2005/8/layout/vList2"/>
    <dgm:cxn modelId="{6BBD9264-1E83-4501-8660-5656D6F3B55C}" type="presOf" srcId="{3CFCECF8-3FDD-4A09-B22B-D4F6608414B5}" destId="{3029FD60-2076-4484-88D5-1FD7E1821322}" srcOrd="0" destOrd="0" presId="urn:microsoft.com/office/officeart/2005/8/layout/vList2"/>
    <dgm:cxn modelId="{9D0AE491-D113-45F4-9C60-62F3F52F671C}" srcId="{2A6BFD28-0B6F-40FE-92C0-E080BF63F7E8}" destId="{A6E89085-F407-4FBB-B3B9-A9D278472EC1}" srcOrd="0" destOrd="0" parTransId="{A1BB2B57-4942-4FD3-A470-6D1E9DE7C067}" sibTransId="{E46F1186-D086-4733-BE0C-9268FAACB0CD}"/>
    <dgm:cxn modelId="{AB6ADAA6-FA16-4A91-961F-92B4AA935CDE}" type="presOf" srcId="{A5BEA12F-9C4D-44B5-BE03-BA89EFB6012B}" destId="{745440A8-C395-4DFA-8C87-52C8148F3343}" srcOrd="0" destOrd="0" presId="urn:microsoft.com/office/officeart/2005/8/layout/vList2"/>
    <dgm:cxn modelId="{CC5155B1-8A07-4D75-B7C5-88A91CCB409B}" srcId="{A5BEA12F-9C4D-44B5-BE03-BA89EFB6012B}" destId="{2A6BFD28-0B6F-40FE-92C0-E080BF63F7E8}" srcOrd="1" destOrd="0" parTransId="{89371BD4-BC9F-4D22-832A-014BBA34FAB7}" sibTransId="{414717B4-EBB4-47B1-9E94-66CE1F56F330}"/>
    <dgm:cxn modelId="{FCF287B9-BFE4-41D4-BEBB-7E37B6564E69}" type="presOf" srcId="{2C24E422-C72D-401F-9433-7780883EB19A}" destId="{C43E6840-06B0-48CC-A422-BAA1C5A8CF33}" srcOrd="0" destOrd="0" presId="urn:microsoft.com/office/officeart/2005/8/layout/vList2"/>
    <dgm:cxn modelId="{7AD61CEE-D44E-43C3-93B0-84B7C5EDCA8C}" srcId="{2C24E422-C72D-401F-9433-7780883EB19A}" destId="{3CFCECF8-3FDD-4A09-B22B-D4F6608414B5}" srcOrd="0" destOrd="0" parTransId="{B2369B3E-3BC2-498D-95EF-2657B4E51B45}" sibTransId="{13372249-9100-48ED-9AA2-8B74DFE1451E}"/>
    <dgm:cxn modelId="{349DCDFF-EEE5-4CBC-A749-73EAED592C26}" srcId="{A5BEA12F-9C4D-44B5-BE03-BA89EFB6012B}" destId="{2C24E422-C72D-401F-9433-7780883EB19A}" srcOrd="0" destOrd="0" parTransId="{9D09790C-8D17-4442-8E5A-2D0EBB7A5071}" sibTransId="{5269746C-1A6D-496A-9083-78C3EA44B268}"/>
    <dgm:cxn modelId="{00AF7318-690F-4A3E-9B4F-2C3465A63F14}" type="presParOf" srcId="{745440A8-C395-4DFA-8C87-52C8148F3343}" destId="{C43E6840-06B0-48CC-A422-BAA1C5A8CF33}" srcOrd="0" destOrd="0" presId="urn:microsoft.com/office/officeart/2005/8/layout/vList2"/>
    <dgm:cxn modelId="{E0CD3B41-1B71-4639-8BA0-C9A690B297A0}" type="presParOf" srcId="{745440A8-C395-4DFA-8C87-52C8148F3343}" destId="{3029FD60-2076-4484-88D5-1FD7E1821322}" srcOrd="1" destOrd="0" presId="urn:microsoft.com/office/officeart/2005/8/layout/vList2"/>
    <dgm:cxn modelId="{848E8BF8-56CF-49D5-97EC-55AE54503421}" type="presParOf" srcId="{745440A8-C395-4DFA-8C87-52C8148F3343}" destId="{58915759-BF5C-45B5-AE08-D79E34F1CD69}" srcOrd="2" destOrd="0" presId="urn:microsoft.com/office/officeart/2005/8/layout/vList2"/>
    <dgm:cxn modelId="{48B6E93F-28CB-49C4-B6FB-21667396EBA2}" type="presParOf" srcId="{745440A8-C395-4DFA-8C87-52C8148F3343}" destId="{0BE1B3AD-B803-4F4C-A09D-30F00E3B443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AC8A67-8C4D-45ED-818B-B8567CA5B31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2A7C6775-0E9E-4FE0-8A50-940FA4AFDF92}">
      <dgm:prSet/>
      <dgm:spPr/>
      <dgm:t>
        <a:bodyPr/>
        <a:lstStyle/>
        <a:p>
          <a:r>
            <a:rPr lang="en-US" dirty="0"/>
            <a:t>1</a:t>
          </a:r>
          <a:r>
            <a:rPr lang="zh-CN" dirty="0"/>
            <a:t>）</a:t>
          </a:r>
          <a:r>
            <a:rPr lang="en-US" dirty="0"/>
            <a:t>Python </a:t>
          </a:r>
          <a:r>
            <a:rPr lang="zh-CN" dirty="0"/>
            <a:t>语言支持</a:t>
          </a:r>
        </a:p>
      </dgm:t>
    </dgm:pt>
    <dgm:pt modelId="{019BF3B4-D806-4CB0-B686-039D64D49745}" cxnId="{6A10A318-3814-4E26-BD83-C77AC8AB09EB}" type="parTrans">
      <dgm:prSet/>
      <dgm:spPr/>
      <dgm:t>
        <a:bodyPr/>
        <a:lstStyle/>
        <a:p>
          <a:endParaRPr lang="zh-CN" altLang="en-US"/>
        </a:p>
      </dgm:t>
    </dgm:pt>
    <dgm:pt modelId="{DED81017-A323-436F-9967-2D2138F5BB8F}" cxnId="{6A10A318-3814-4E26-BD83-C77AC8AB09EB}" type="sibTrans">
      <dgm:prSet/>
      <dgm:spPr/>
      <dgm:t>
        <a:bodyPr/>
        <a:lstStyle/>
        <a:p>
          <a:endParaRPr lang="zh-CN" altLang="en-US"/>
        </a:p>
      </dgm:t>
    </dgm:pt>
    <dgm:pt modelId="{26CBC2CD-049C-46EC-A594-4CAACBB167BF}">
      <dgm:prSet/>
      <dgm:spPr/>
      <dgm:t>
        <a:bodyPr/>
        <a:lstStyle/>
        <a:p>
          <a:r>
            <a:rPr lang="en-US" dirty="0"/>
            <a:t>2</a:t>
          </a:r>
          <a:r>
            <a:rPr lang="zh-CN" dirty="0"/>
            <a:t>）</a:t>
          </a:r>
          <a:r>
            <a:rPr lang="en-US" dirty="0" err="1"/>
            <a:t>Jupyter</a:t>
          </a:r>
          <a:r>
            <a:rPr lang="en-US" dirty="0"/>
            <a:t> Notebook </a:t>
          </a:r>
          <a:r>
            <a:rPr lang="zh-CN" dirty="0"/>
            <a:t>集成</a:t>
          </a:r>
        </a:p>
      </dgm:t>
    </dgm:pt>
    <dgm:pt modelId="{847A0FD0-7C9D-4D7D-9184-5BDE3ED73254}" cxnId="{5E65B9EB-6CE5-4553-883C-2E40BE979FD2}" type="parTrans">
      <dgm:prSet/>
      <dgm:spPr/>
      <dgm:t>
        <a:bodyPr/>
        <a:lstStyle/>
        <a:p>
          <a:endParaRPr lang="zh-CN" altLang="en-US"/>
        </a:p>
      </dgm:t>
    </dgm:pt>
    <dgm:pt modelId="{D33B45C7-2370-40EB-A0AE-25C45CB1F7D4}" cxnId="{5E65B9EB-6CE5-4553-883C-2E40BE979FD2}" type="sibTrans">
      <dgm:prSet/>
      <dgm:spPr/>
      <dgm:t>
        <a:bodyPr/>
        <a:lstStyle/>
        <a:p>
          <a:endParaRPr lang="zh-CN" altLang="en-US"/>
        </a:p>
      </dgm:t>
    </dgm:pt>
    <dgm:pt modelId="{0633B898-E159-48E1-9B68-BD1384CC3232}">
      <dgm:prSet/>
      <dgm:spPr/>
      <dgm:t>
        <a:bodyPr/>
        <a:lstStyle/>
        <a:p>
          <a:r>
            <a:rPr lang="en-US" dirty="0"/>
            <a:t>3</a:t>
          </a:r>
          <a:r>
            <a:rPr lang="zh-CN" dirty="0"/>
            <a:t>）硬件加速</a:t>
          </a:r>
        </a:p>
      </dgm:t>
    </dgm:pt>
    <dgm:pt modelId="{FB26E9E1-540E-4404-B8C3-8BED3284877C}" cxnId="{6DA7B837-4396-4667-A70F-C4155728E796}" type="parTrans">
      <dgm:prSet/>
      <dgm:spPr/>
      <dgm:t>
        <a:bodyPr/>
        <a:lstStyle/>
        <a:p>
          <a:endParaRPr lang="zh-CN" altLang="en-US"/>
        </a:p>
      </dgm:t>
    </dgm:pt>
    <dgm:pt modelId="{48FED07B-6983-4126-8883-B3AC0AF78241}" cxnId="{6DA7B837-4396-4667-A70F-C4155728E796}" type="sibTrans">
      <dgm:prSet/>
      <dgm:spPr/>
      <dgm:t>
        <a:bodyPr/>
        <a:lstStyle/>
        <a:p>
          <a:endParaRPr lang="zh-CN" altLang="en-US"/>
        </a:p>
      </dgm:t>
    </dgm:pt>
    <dgm:pt modelId="{AC3CB5F0-0E5F-4447-96CC-C5079108FB85}">
      <dgm:prSet/>
      <dgm:spPr/>
      <dgm:t>
        <a:bodyPr/>
        <a:lstStyle/>
        <a:p>
          <a:r>
            <a:rPr lang="en-US" dirty="0"/>
            <a:t>4</a:t>
          </a:r>
          <a:r>
            <a:rPr lang="zh-CN" dirty="0"/>
            <a:t>）板级支持</a:t>
          </a:r>
        </a:p>
      </dgm:t>
    </dgm:pt>
    <dgm:pt modelId="{BBBCF4C7-2ABD-46D6-896B-32F833D74754}" cxnId="{44568F81-8D38-412E-B8E0-43A703E510AB}" type="parTrans">
      <dgm:prSet/>
      <dgm:spPr/>
      <dgm:t>
        <a:bodyPr/>
        <a:lstStyle/>
        <a:p>
          <a:endParaRPr lang="zh-CN" altLang="en-US"/>
        </a:p>
      </dgm:t>
    </dgm:pt>
    <dgm:pt modelId="{6D5E1468-9DB8-4689-98B7-7F7FF217ED28}" cxnId="{44568F81-8D38-412E-B8E0-43A703E510AB}" type="sibTrans">
      <dgm:prSet/>
      <dgm:spPr/>
      <dgm:t>
        <a:bodyPr/>
        <a:lstStyle/>
        <a:p>
          <a:endParaRPr lang="zh-CN" altLang="en-US"/>
        </a:p>
      </dgm:t>
    </dgm:pt>
    <dgm:pt modelId="{DEB8F44E-F808-409E-839D-FE3AB3EE5200}" type="pres">
      <dgm:prSet presAssocID="{18AC8A67-8C4D-45ED-818B-B8567CA5B31F}" presName="linear" presStyleCnt="0">
        <dgm:presLayoutVars>
          <dgm:dir/>
          <dgm:animLvl val="lvl"/>
          <dgm:resizeHandles val="exact"/>
        </dgm:presLayoutVars>
      </dgm:prSet>
      <dgm:spPr/>
    </dgm:pt>
    <dgm:pt modelId="{4DDB8FEC-9272-4737-8E0E-0A194130E58E}" type="pres">
      <dgm:prSet presAssocID="{2A7C6775-0E9E-4FE0-8A50-940FA4AFDF92}" presName="parentLin" presStyleCnt="0"/>
      <dgm:spPr/>
    </dgm:pt>
    <dgm:pt modelId="{73A2AA7E-AECC-4908-A5C7-41C5D040A034}" type="pres">
      <dgm:prSet presAssocID="{2A7C6775-0E9E-4FE0-8A50-940FA4AFDF92}" presName="parentLeftMargin" presStyleLbl="node1" presStyleIdx="0" presStyleCnt="4"/>
      <dgm:spPr/>
    </dgm:pt>
    <dgm:pt modelId="{2A7D276B-8C23-49B3-8B45-68A050AC5FF6}" type="pres">
      <dgm:prSet presAssocID="{2A7C6775-0E9E-4FE0-8A50-940FA4AFDF9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EA998D6-BF0C-4EC3-8A6A-E761D1F5210F}" type="pres">
      <dgm:prSet presAssocID="{2A7C6775-0E9E-4FE0-8A50-940FA4AFDF92}" presName="negativeSpace" presStyleCnt="0"/>
      <dgm:spPr/>
    </dgm:pt>
    <dgm:pt modelId="{B661800E-061E-4CF3-BE87-2D359E491ED5}" type="pres">
      <dgm:prSet presAssocID="{2A7C6775-0E9E-4FE0-8A50-940FA4AFDF92}" presName="childText" presStyleLbl="conFgAcc1" presStyleIdx="0" presStyleCnt="4">
        <dgm:presLayoutVars>
          <dgm:bulletEnabled val="1"/>
        </dgm:presLayoutVars>
      </dgm:prSet>
      <dgm:spPr/>
    </dgm:pt>
    <dgm:pt modelId="{58CF2936-212C-47AE-8A7E-2D6D5E004922}" type="pres">
      <dgm:prSet presAssocID="{DED81017-A323-436F-9967-2D2138F5BB8F}" presName="spaceBetweenRectangles" presStyleCnt="0"/>
      <dgm:spPr/>
    </dgm:pt>
    <dgm:pt modelId="{8ED96644-5282-46EC-8DA6-C6C334D2BB9A}" type="pres">
      <dgm:prSet presAssocID="{26CBC2CD-049C-46EC-A594-4CAACBB167BF}" presName="parentLin" presStyleCnt="0"/>
      <dgm:spPr/>
    </dgm:pt>
    <dgm:pt modelId="{FCE9BD39-4242-4C98-BF92-A68896210418}" type="pres">
      <dgm:prSet presAssocID="{26CBC2CD-049C-46EC-A594-4CAACBB167BF}" presName="parentLeftMargin" presStyleLbl="node1" presStyleIdx="0" presStyleCnt="4"/>
      <dgm:spPr/>
    </dgm:pt>
    <dgm:pt modelId="{A6101A10-FEA3-4AF9-9ACF-1AC211559C68}" type="pres">
      <dgm:prSet presAssocID="{26CBC2CD-049C-46EC-A594-4CAACBB167B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42BE554-7DB4-4D1E-AD8C-B9CB65473241}" type="pres">
      <dgm:prSet presAssocID="{26CBC2CD-049C-46EC-A594-4CAACBB167BF}" presName="negativeSpace" presStyleCnt="0"/>
      <dgm:spPr/>
    </dgm:pt>
    <dgm:pt modelId="{D2AC6FB8-09CF-47B5-A8DA-ADF5EEC8AE18}" type="pres">
      <dgm:prSet presAssocID="{26CBC2CD-049C-46EC-A594-4CAACBB167BF}" presName="childText" presStyleLbl="conFgAcc1" presStyleIdx="1" presStyleCnt="4">
        <dgm:presLayoutVars>
          <dgm:bulletEnabled val="1"/>
        </dgm:presLayoutVars>
      </dgm:prSet>
      <dgm:spPr/>
    </dgm:pt>
    <dgm:pt modelId="{8E30C258-1302-4B4C-B842-18C81696B7D6}" type="pres">
      <dgm:prSet presAssocID="{D33B45C7-2370-40EB-A0AE-25C45CB1F7D4}" presName="spaceBetweenRectangles" presStyleCnt="0"/>
      <dgm:spPr/>
    </dgm:pt>
    <dgm:pt modelId="{104AF770-4C2E-4DE8-82D2-1FEECB40C562}" type="pres">
      <dgm:prSet presAssocID="{0633B898-E159-48E1-9B68-BD1384CC3232}" presName="parentLin" presStyleCnt="0"/>
      <dgm:spPr/>
    </dgm:pt>
    <dgm:pt modelId="{B2FD714B-378F-441B-BD04-E68C5CB798C8}" type="pres">
      <dgm:prSet presAssocID="{0633B898-E159-48E1-9B68-BD1384CC3232}" presName="parentLeftMargin" presStyleLbl="node1" presStyleIdx="1" presStyleCnt="4"/>
      <dgm:spPr/>
    </dgm:pt>
    <dgm:pt modelId="{E48F783F-D1A0-456D-880E-11C0B6288891}" type="pres">
      <dgm:prSet presAssocID="{0633B898-E159-48E1-9B68-BD1384CC323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CD9C6EB-8BD5-4521-BB92-09207421730D}" type="pres">
      <dgm:prSet presAssocID="{0633B898-E159-48E1-9B68-BD1384CC3232}" presName="negativeSpace" presStyleCnt="0"/>
      <dgm:spPr/>
    </dgm:pt>
    <dgm:pt modelId="{3A21103C-21E4-48C6-8569-BC411189CE5C}" type="pres">
      <dgm:prSet presAssocID="{0633B898-E159-48E1-9B68-BD1384CC3232}" presName="childText" presStyleLbl="conFgAcc1" presStyleIdx="2" presStyleCnt="4">
        <dgm:presLayoutVars>
          <dgm:bulletEnabled val="1"/>
        </dgm:presLayoutVars>
      </dgm:prSet>
      <dgm:spPr/>
    </dgm:pt>
    <dgm:pt modelId="{265499D7-9CA8-4DF5-9ADB-4171F966479D}" type="pres">
      <dgm:prSet presAssocID="{48FED07B-6983-4126-8883-B3AC0AF78241}" presName="spaceBetweenRectangles" presStyleCnt="0"/>
      <dgm:spPr/>
    </dgm:pt>
    <dgm:pt modelId="{035E63C5-A31C-45EF-BE37-421645E09AA5}" type="pres">
      <dgm:prSet presAssocID="{AC3CB5F0-0E5F-4447-96CC-C5079108FB85}" presName="parentLin" presStyleCnt="0"/>
      <dgm:spPr/>
    </dgm:pt>
    <dgm:pt modelId="{2CF50949-F5E5-4449-AF0D-DDD373B5C13B}" type="pres">
      <dgm:prSet presAssocID="{AC3CB5F0-0E5F-4447-96CC-C5079108FB85}" presName="parentLeftMargin" presStyleLbl="node1" presStyleIdx="2" presStyleCnt="4"/>
      <dgm:spPr/>
    </dgm:pt>
    <dgm:pt modelId="{4CA55476-BFF3-4931-8770-FA8B6E12CB0C}" type="pres">
      <dgm:prSet presAssocID="{AC3CB5F0-0E5F-4447-96CC-C5079108FB8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1F05EA5-B4B4-43DD-A30A-98B047767A3D}" type="pres">
      <dgm:prSet presAssocID="{AC3CB5F0-0E5F-4447-96CC-C5079108FB85}" presName="negativeSpace" presStyleCnt="0"/>
      <dgm:spPr/>
    </dgm:pt>
    <dgm:pt modelId="{3138475A-3057-496C-8C98-5E694DED5461}" type="pres">
      <dgm:prSet presAssocID="{AC3CB5F0-0E5F-4447-96CC-C5079108FB8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34A3110-5BF4-4BE9-A4AB-79FEACE9C32E}" type="presOf" srcId="{AC3CB5F0-0E5F-4447-96CC-C5079108FB85}" destId="{4CA55476-BFF3-4931-8770-FA8B6E12CB0C}" srcOrd="1" destOrd="0" presId="urn:microsoft.com/office/officeart/2005/8/layout/list1"/>
    <dgm:cxn modelId="{6A10A318-3814-4E26-BD83-C77AC8AB09EB}" srcId="{18AC8A67-8C4D-45ED-818B-B8567CA5B31F}" destId="{2A7C6775-0E9E-4FE0-8A50-940FA4AFDF92}" srcOrd="0" destOrd="0" parTransId="{019BF3B4-D806-4CB0-B686-039D64D49745}" sibTransId="{DED81017-A323-436F-9967-2D2138F5BB8F}"/>
    <dgm:cxn modelId="{4452CA1E-A0E3-48A5-B69C-38DF26E48178}" type="presOf" srcId="{2A7C6775-0E9E-4FE0-8A50-940FA4AFDF92}" destId="{2A7D276B-8C23-49B3-8B45-68A050AC5FF6}" srcOrd="1" destOrd="0" presId="urn:microsoft.com/office/officeart/2005/8/layout/list1"/>
    <dgm:cxn modelId="{B977682F-F596-4786-828B-2C0ED59228E6}" type="presOf" srcId="{26CBC2CD-049C-46EC-A594-4CAACBB167BF}" destId="{A6101A10-FEA3-4AF9-9ACF-1AC211559C68}" srcOrd="1" destOrd="0" presId="urn:microsoft.com/office/officeart/2005/8/layout/list1"/>
    <dgm:cxn modelId="{6DA7B837-4396-4667-A70F-C4155728E796}" srcId="{18AC8A67-8C4D-45ED-818B-B8567CA5B31F}" destId="{0633B898-E159-48E1-9B68-BD1384CC3232}" srcOrd="2" destOrd="0" parTransId="{FB26E9E1-540E-4404-B8C3-8BED3284877C}" sibTransId="{48FED07B-6983-4126-8883-B3AC0AF78241}"/>
    <dgm:cxn modelId="{CAD96F5C-DD16-4732-B853-C7B2CBABCBA7}" type="presOf" srcId="{AC3CB5F0-0E5F-4447-96CC-C5079108FB85}" destId="{2CF50949-F5E5-4449-AF0D-DDD373B5C13B}" srcOrd="0" destOrd="0" presId="urn:microsoft.com/office/officeart/2005/8/layout/list1"/>
    <dgm:cxn modelId="{44568F81-8D38-412E-B8E0-43A703E510AB}" srcId="{18AC8A67-8C4D-45ED-818B-B8567CA5B31F}" destId="{AC3CB5F0-0E5F-4447-96CC-C5079108FB85}" srcOrd="3" destOrd="0" parTransId="{BBBCF4C7-2ABD-46D6-896B-32F833D74754}" sibTransId="{6D5E1468-9DB8-4689-98B7-7F7FF217ED28}"/>
    <dgm:cxn modelId="{91A47E9A-D98E-4267-BA74-4D6ECEDF7445}" type="presOf" srcId="{26CBC2CD-049C-46EC-A594-4CAACBB167BF}" destId="{FCE9BD39-4242-4C98-BF92-A68896210418}" srcOrd="0" destOrd="0" presId="urn:microsoft.com/office/officeart/2005/8/layout/list1"/>
    <dgm:cxn modelId="{07F5C7A1-910F-42CA-9E7F-19730F26BC87}" type="presOf" srcId="{0633B898-E159-48E1-9B68-BD1384CC3232}" destId="{E48F783F-D1A0-456D-880E-11C0B6288891}" srcOrd="1" destOrd="0" presId="urn:microsoft.com/office/officeart/2005/8/layout/list1"/>
    <dgm:cxn modelId="{A0905BB4-B393-441B-BE9E-5FE22A63AB0F}" type="presOf" srcId="{0633B898-E159-48E1-9B68-BD1384CC3232}" destId="{B2FD714B-378F-441B-BD04-E68C5CB798C8}" srcOrd="0" destOrd="0" presId="urn:microsoft.com/office/officeart/2005/8/layout/list1"/>
    <dgm:cxn modelId="{4D9223C4-B207-46BF-A705-E414983B6237}" type="presOf" srcId="{18AC8A67-8C4D-45ED-818B-B8567CA5B31F}" destId="{DEB8F44E-F808-409E-839D-FE3AB3EE5200}" srcOrd="0" destOrd="0" presId="urn:microsoft.com/office/officeart/2005/8/layout/list1"/>
    <dgm:cxn modelId="{8B650CCA-24FB-4299-8002-53F9BACF3B36}" type="presOf" srcId="{2A7C6775-0E9E-4FE0-8A50-940FA4AFDF92}" destId="{73A2AA7E-AECC-4908-A5C7-41C5D040A034}" srcOrd="0" destOrd="0" presId="urn:microsoft.com/office/officeart/2005/8/layout/list1"/>
    <dgm:cxn modelId="{5E65B9EB-6CE5-4553-883C-2E40BE979FD2}" srcId="{18AC8A67-8C4D-45ED-818B-B8567CA5B31F}" destId="{26CBC2CD-049C-46EC-A594-4CAACBB167BF}" srcOrd="1" destOrd="0" parTransId="{847A0FD0-7C9D-4D7D-9184-5BDE3ED73254}" sibTransId="{D33B45C7-2370-40EB-A0AE-25C45CB1F7D4}"/>
    <dgm:cxn modelId="{7BC92862-16C9-4778-ADC5-5BE8190A798C}" type="presParOf" srcId="{DEB8F44E-F808-409E-839D-FE3AB3EE5200}" destId="{4DDB8FEC-9272-4737-8E0E-0A194130E58E}" srcOrd="0" destOrd="0" presId="urn:microsoft.com/office/officeart/2005/8/layout/list1"/>
    <dgm:cxn modelId="{87609EC6-7095-4152-A005-6C491285E2FF}" type="presParOf" srcId="{4DDB8FEC-9272-4737-8E0E-0A194130E58E}" destId="{73A2AA7E-AECC-4908-A5C7-41C5D040A034}" srcOrd="0" destOrd="0" presId="urn:microsoft.com/office/officeart/2005/8/layout/list1"/>
    <dgm:cxn modelId="{D840FDB8-1DA9-4FC4-B8D9-1F9A94E54E39}" type="presParOf" srcId="{4DDB8FEC-9272-4737-8E0E-0A194130E58E}" destId="{2A7D276B-8C23-49B3-8B45-68A050AC5FF6}" srcOrd="1" destOrd="0" presId="urn:microsoft.com/office/officeart/2005/8/layout/list1"/>
    <dgm:cxn modelId="{C88FFEF4-A4A3-4143-93DD-EF4E9C3D84BA}" type="presParOf" srcId="{DEB8F44E-F808-409E-839D-FE3AB3EE5200}" destId="{4EA998D6-BF0C-4EC3-8A6A-E761D1F5210F}" srcOrd="1" destOrd="0" presId="urn:microsoft.com/office/officeart/2005/8/layout/list1"/>
    <dgm:cxn modelId="{4BF10B10-0F39-4482-8D56-C1282B2B1B81}" type="presParOf" srcId="{DEB8F44E-F808-409E-839D-FE3AB3EE5200}" destId="{B661800E-061E-4CF3-BE87-2D359E491ED5}" srcOrd="2" destOrd="0" presId="urn:microsoft.com/office/officeart/2005/8/layout/list1"/>
    <dgm:cxn modelId="{26348EDA-362C-4ECD-BB28-3284226A6144}" type="presParOf" srcId="{DEB8F44E-F808-409E-839D-FE3AB3EE5200}" destId="{58CF2936-212C-47AE-8A7E-2D6D5E004922}" srcOrd="3" destOrd="0" presId="urn:microsoft.com/office/officeart/2005/8/layout/list1"/>
    <dgm:cxn modelId="{77DE96FA-B6CD-4262-8DC4-E2F141EF0AAB}" type="presParOf" srcId="{DEB8F44E-F808-409E-839D-FE3AB3EE5200}" destId="{8ED96644-5282-46EC-8DA6-C6C334D2BB9A}" srcOrd="4" destOrd="0" presId="urn:microsoft.com/office/officeart/2005/8/layout/list1"/>
    <dgm:cxn modelId="{CB9B531A-04B3-421E-B1E1-13F24BED748E}" type="presParOf" srcId="{8ED96644-5282-46EC-8DA6-C6C334D2BB9A}" destId="{FCE9BD39-4242-4C98-BF92-A68896210418}" srcOrd="0" destOrd="0" presId="urn:microsoft.com/office/officeart/2005/8/layout/list1"/>
    <dgm:cxn modelId="{A116EC47-09F4-416F-AF37-FD20C6FEF42E}" type="presParOf" srcId="{8ED96644-5282-46EC-8DA6-C6C334D2BB9A}" destId="{A6101A10-FEA3-4AF9-9ACF-1AC211559C68}" srcOrd="1" destOrd="0" presId="urn:microsoft.com/office/officeart/2005/8/layout/list1"/>
    <dgm:cxn modelId="{3333E093-544B-468C-AE81-E6473EC085AD}" type="presParOf" srcId="{DEB8F44E-F808-409E-839D-FE3AB3EE5200}" destId="{942BE554-7DB4-4D1E-AD8C-B9CB65473241}" srcOrd="5" destOrd="0" presId="urn:microsoft.com/office/officeart/2005/8/layout/list1"/>
    <dgm:cxn modelId="{E1178924-CEB7-4405-B6A9-0809A76D214A}" type="presParOf" srcId="{DEB8F44E-F808-409E-839D-FE3AB3EE5200}" destId="{D2AC6FB8-09CF-47B5-A8DA-ADF5EEC8AE18}" srcOrd="6" destOrd="0" presId="urn:microsoft.com/office/officeart/2005/8/layout/list1"/>
    <dgm:cxn modelId="{8C15AF53-A329-4152-A496-F27C1EE915CE}" type="presParOf" srcId="{DEB8F44E-F808-409E-839D-FE3AB3EE5200}" destId="{8E30C258-1302-4B4C-B842-18C81696B7D6}" srcOrd="7" destOrd="0" presId="urn:microsoft.com/office/officeart/2005/8/layout/list1"/>
    <dgm:cxn modelId="{799B19F4-7B10-4582-8470-503E41151356}" type="presParOf" srcId="{DEB8F44E-F808-409E-839D-FE3AB3EE5200}" destId="{104AF770-4C2E-4DE8-82D2-1FEECB40C562}" srcOrd="8" destOrd="0" presId="urn:microsoft.com/office/officeart/2005/8/layout/list1"/>
    <dgm:cxn modelId="{7665506D-59CB-4439-90B5-0FBC19EB2C2D}" type="presParOf" srcId="{104AF770-4C2E-4DE8-82D2-1FEECB40C562}" destId="{B2FD714B-378F-441B-BD04-E68C5CB798C8}" srcOrd="0" destOrd="0" presId="urn:microsoft.com/office/officeart/2005/8/layout/list1"/>
    <dgm:cxn modelId="{3AE6F2FF-F4F9-481F-AC1F-1CC8C04CA038}" type="presParOf" srcId="{104AF770-4C2E-4DE8-82D2-1FEECB40C562}" destId="{E48F783F-D1A0-456D-880E-11C0B6288891}" srcOrd="1" destOrd="0" presId="urn:microsoft.com/office/officeart/2005/8/layout/list1"/>
    <dgm:cxn modelId="{ECE5DE6E-C1CB-4E5E-A8FD-261B77FC9243}" type="presParOf" srcId="{DEB8F44E-F808-409E-839D-FE3AB3EE5200}" destId="{4CD9C6EB-8BD5-4521-BB92-09207421730D}" srcOrd="9" destOrd="0" presId="urn:microsoft.com/office/officeart/2005/8/layout/list1"/>
    <dgm:cxn modelId="{4D6690AA-DDEB-4BC4-AB6E-7144A88CC7EC}" type="presParOf" srcId="{DEB8F44E-F808-409E-839D-FE3AB3EE5200}" destId="{3A21103C-21E4-48C6-8569-BC411189CE5C}" srcOrd="10" destOrd="0" presId="urn:microsoft.com/office/officeart/2005/8/layout/list1"/>
    <dgm:cxn modelId="{BECB4FC6-CD93-4D2B-88C3-711CF83015EB}" type="presParOf" srcId="{DEB8F44E-F808-409E-839D-FE3AB3EE5200}" destId="{265499D7-9CA8-4DF5-9ADB-4171F966479D}" srcOrd="11" destOrd="0" presId="urn:microsoft.com/office/officeart/2005/8/layout/list1"/>
    <dgm:cxn modelId="{6C035B5A-7D1F-4F19-A652-A300FE6ED636}" type="presParOf" srcId="{DEB8F44E-F808-409E-839D-FE3AB3EE5200}" destId="{035E63C5-A31C-45EF-BE37-421645E09AA5}" srcOrd="12" destOrd="0" presId="urn:microsoft.com/office/officeart/2005/8/layout/list1"/>
    <dgm:cxn modelId="{B75C295C-D7C1-418D-ADC1-D628B2ADD7ED}" type="presParOf" srcId="{035E63C5-A31C-45EF-BE37-421645E09AA5}" destId="{2CF50949-F5E5-4449-AF0D-DDD373B5C13B}" srcOrd="0" destOrd="0" presId="urn:microsoft.com/office/officeart/2005/8/layout/list1"/>
    <dgm:cxn modelId="{06646FEF-F777-4FBA-BA06-8CEDE7AB58D0}" type="presParOf" srcId="{035E63C5-A31C-45EF-BE37-421645E09AA5}" destId="{4CA55476-BFF3-4931-8770-FA8B6E12CB0C}" srcOrd="1" destOrd="0" presId="urn:microsoft.com/office/officeart/2005/8/layout/list1"/>
    <dgm:cxn modelId="{5854B7EF-B278-49C6-A187-4719387FC0E5}" type="presParOf" srcId="{DEB8F44E-F808-409E-839D-FE3AB3EE5200}" destId="{11F05EA5-B4B4-43DD-A30A-98B047767A3D}" srcOrd="13" destOrd="0" presId="urn:microsoft.com/office/officeart/2005/8/layout/list1"/>
    <dgm:cxn modelId="{B1E2CCE1-918C-4024-B3EF-3D2A0C6E4711}" type="presParOf" srcId="{DEB8F44E-F808-409E-839D-FE3AB3EE5200}" destId="{3138475A-3057-496C-8C98-5E694DED546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039280" cy="3708400"/>
        <a:chOff x="0" y="0"/>
        <a:chExt cx="5039280" cy="3708400"/>
      </a:xfrm>
    </dsp:grpSpPr>
    <dsp:sp modelId="{C43E6840-06B0-48CC-A422-BAA1C5A8CF33}">
      <dsp:nvSpPr>
        <dsp:cNvPr id="3" name="圆角矩形 2"/>
        <dsp:cNvSpPr/>
      </dsp:nvSpPr>
      <dsp:spPr bwMode="white">
        <a:xfrm>
          <a:off x="0" y="40005"/>
          <a:ext cx="5039280" cy="7340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4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10489" tIns="110489" rIns="110489" bIns="110489" anchor="ctr"/>
        <a:lstStyle>
          <a:lvl1pPr algn="l">
            <a:defRPr sz="2900"/>
          </a:lvl1pPr>
          <a:lvl2pPr marL="228600" indent="-228600" algn="l">
            <a:defRPr sz="2200"/>
          </a:lvl2pPr>
          <a:lvl3pPr marL="457200" indent="-228600" algn="l">
            <a:defRPr sz="2200"/>
          </a:lvl3pPr>
          <a:lvl4pPr marL="685800" indent="-228600" algn="l">
            <a:defRPr sz="2200"/>
          </a:lvl4pPr>
          <a:lvl5pPr marL="914400" indent="-228600" algn="l">
            <a:defRPr sz="2200"/>
          </a:lvl5pPr>
          <a:lvl6pPr marL="1143000" indent="-228600" algn="l">
            <a:defRPr sz="2200"/>
          </a:lvl6pPr>
          <a:lvl7pPr marL="1371600" indent="-228600" algn="l">
            <a:defRPr sz="2200"/>
          </a:lvl7pPr>
          <a:lvl8pPr marL="1600200" indent="-228600" algn="l">
            <a:defRPr sz="2200"/>
          </a:lvl8pPr>
          <a:lvl9pPr marL="1828800" indent="-228600" algn="l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PS</a:t>
          </a:r>
          <a:endParaRPr lang="zh-CN" altLang="en-US" dirty="0"/>
        </a:p>
      </dsp:txBody>
      <dsp:txXfrm>
        <a:off x="0" y="40005"/>
        <a:ext cx="5039280" cy="734060"/>
      </dsp:txXfrm>
    </dsp:sp>
    <dsp:sp modelId="{3029FD60-2076-4484-88D5-1FD7E1821322}">
      <dsp:nvSpPr>
        <dsp:cNvPr id="4" name="矩形 3"/>
        <dsp:cNvSpPr/>
      </dsp:nvSpPr>
      <dsp:spPr bwMode="white">
        <a:xfrm>
          <a:off x="0" y="774065"/>
          <a:ext cx="5039280" cy="108013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59997" tIns="36830" rIns="206248" bIns="36830" anchor="t"/>
        <a:lstStyle>
          <a:lvl1pPr algn="l">
            <a:defRPr sz="2900"/>
          </a:lvl1pPr>
          <a:lvl2pPr marL="228600" indent="-228600" algn="l">
            <a:defRPr sz="2200"/>
          </a:lvl2pPr>
          <a:lvl3pPr marL="457200" indent="-228600" algn="l">
            <a:defRPr sz="2200"/>
          </a:lvl3pPr>
          <a:lvl4pPr marL="685800" indent="-228600" algn="l">
            <a:defRPr sz="2200"/>
          </a:lvl4pPr>
          <a:lvl5pPr marL="914400" indent="-228600" algn="l">
            <a:defRPr sz="2200"/>
          </a:lvl5pPr>
          <a:lvl6pPr marL="1143000" indent="-228600" algn="l">
            <a:defRPr sz="2200"/>
          </a:lvl6pPr>
          <a:lvl7pPr marL="1371600" indent="-228600" algn="l">
            <a:defRPr sz="2200"/>
          </a:lvl7pPr>
          <a:lvl8pPr marL="1600200" indent="-228600" algn="l">
            <a:defRPr sz="2200"/>
          </a:lvl8pPr>
          <a:lvl9pPr marL="1828800" indent="-228600" algn="l">
            <a:defRPr sz="22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dirty="0">
              <a:solidFill>
                <a:schemeClr val="tx1"/>
              </a:solidFill>
            </a:rPr>
            <a:t>有两个</a:t>
          </a:r>
          <a:r>
            <a:rPr lang="en-US" dirty="0">
              <a:solidFill>
                <a:schemeClr val="tx1"/>
              </a:solidFill>
            </a:rPr>
            <a:t>ARM</a:t>
          </a:r>
          <a:r>
            <a:rPr lang="zh-CN" dirty="0">
              <a:solidFill>
                <a:schemeClr val="tx1"/>
              </a:solidFill>
            </a:rPr>
            <a:t>的核，在上面运行</a:t>
          </a:r>
          <a:r>
            <a:rPr lang="en-US" dirty="0" err="1">
              <a:solidFill>
                <a:schemeClr val="tx1"/>
              </a:solidFill>
            </a:rPr>
            <a:t>linux</a:t>
          </a:r>
          <a:r>
            <a:rPr lang="zh-CN" dirty="0">
              <a:solidFill>
                <a:schemeClr val="tx1"/>
              </a:solidFill>
            </a:rPr>
            <a:t>操作系统，在操作系统上再运行</a:t>
          </a:r>
          <a:r>
            <a:rPr lang="en-US" dirty="0">
              <a:solidFill>
                <a:schemeClr val="tx1"/>
              </a:solidFill>
            </a:rPr>
            <a:t>python</a:t>
          </a:r>
          <a:endParaRPr lang="zh-CN" altLang="en-US" dirty="0">
            <a:solidFill>
              <a:schemeClr val="tx1"/>
            </a:solidFill>
          </a:endParaRPr>
        </a:p>
      </dsp:txBody>
      <dsp:txXfrm>
        <a:off x="0" y="774065"/>
        <a:ext cx="5039280" cy="1080135"/>
      </dsp:txXfrm>
    </dsp:sp>
    <dsp:sp modelId="{58915759-BF5C-45B5-AE08-D79E34F1CD69}">
      <dsp:nvSpPr>
        <dsp:cNvPr id="5" name="圆角矩形 4"/>
        <dsp:cNvSpPr/>
      </dsp:nvSpPr>
      <dsp:spPr bwMode="white">
        <a:xfrm>
          <a:off x="0" y="1854200"/>
          <a:ext cx="5039280" cy="73406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4">
            <a:hueOff val="9780000"/>
            <a:satOff val="-40783"/>
            <a:lumOff val="941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10489" tIns="110489" rIns="110489" bIns="110489" anchor="ctr"/>
        <a:lstStyle>
          <a:lvl1pPr algn="l">
            <a:defRPr sz="2900"/>
          </a:lvl1pPr>
          <a:lvl2pPr marL="228600" indent="-228600" algn="l">
            <a:defRPr sz="2200"/>
          </a:lvl2pPr>
          <a:lvl3pPr marL="457200" indent="-228600" algn="l">
            <a:defRPr sz="2200"/>
          </a:lvl3pPr>
          <a:lvl4pPr marL="685800" indent="-228600" algn="l">
            <a:defRPr sz="2200"/>
          </a:lvl4pPr>
          <a:lvl5pPr marL="914400" indent="-228600" algn="l">
            <a:defRPr sz="2200"/>
          </a:lvl5pPr>
          <a:lvl6pPr marL="1143000" indent="-228600" algn="l">
            <a:defRPr sz="2200"/>
          </a:lvl6pPr>
          <a:lvl7pPr marL="1371600" indent="-228600" algn="l">
            <a:defRPr sz="2200"/>
          </a:lvl7pPr>
          <a:lvl8pPr marL="1600200" indent="-228600" algn="l">
            <a:defRPr sz="2200"/>
          </a:lvl8pPr>
          <a:lvl9pPr marL="1828800" indent="-228600" algn="l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PL</a:t>
          </a:r>
          <a:endParaRPr lang="zh-CN" altLang="en-US" dirty="0"/>
        </a:p>
      </dsp:txBody>
      <dsp:txXfrm>
        <a:off x="0" y="1854200"/>
        <a:ext cx="5039280" cy="734060"/>
      </dsp:txXfrm>
    </dsp:sp>
    <dsp:sp modelId="{0BE1B3AD-B803-4F4C-A09D-30F00E3B4433}">
      <dsp:nvSpPr>
        <dsp:cNvPr id="6" name="矩形 5"/>
        <dsp:cNvSpPr/>
      </dsp:nvSpPr>
      <dsp:spPr bwMode="white">
        <a:xfrm>
          <a:off x="0" y="2588260"/>
          <a:ext cx="5039280" cy="1080135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59997" tIns="36830" rIns="206248" bIns="36830" anchor="t"/>
        <a:lstStyle>
          <a:lvl1pPr algn="l">
            <a:defRPr sz="2900"/>
          </a:lvl1pPr>
          <a:lvl2pPr marL="228600" indent="-228600" algn="l">
            <a:defRPr sz="2200"/>
          </a:lvl2pPr>
          <a:lvl3pPr marL="457200" indent="-228600" algn="l">
            <a:defRPr sz="2200"/>
          </a:lvl3pPr>
          <a:lvl4pPr marL="685800" indent="-228600" algn="l">
            <a:defRPr sz="2200"/>
          </a:lvl4pPr>
          <a:lvl5pPr marL="914400" indent="-228600" algn="l">
            <a:defRPr sz="2200"/>
          </a:lvl5pPr>
          <a:lvl6pPr marL="1143000" indent="-228600" algn="l">
            <a:defRPr sz="2200"/>
          </a:lvl6pPr>
          <a:lvl7pPr marL="1371600" indent="-228600" algn="l">
            <a:defRPr sz="2200"/>
          </a:lvl7pPr>
          <a:lvl8pPr marL="1600200" indent="-228600" algn="l">
            <a:defRPr sz="2200"/>
          </a:lvl8pPr>
          <a:lvl9pPr marL="1828800" indent="-228600" algn="l">
            <a:defRPr sz="22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dirty="0">
              <a:solidFill>
                <a:schemeClr val="tx1"/>
              </a:solidFill>
            </a:rPr>
            <a:t>FPGA</a:t>
          </a:r>
          <a:r>
            <a:rPr lang="zh-CN" dirty="0">
              <a:solidFill>
                <a:schemeClr val="tx1"/>
              </a:solidFill>
            </a:rPr>
            <a:t>的逻辑资源，开发者在</a:t>
          </a:r>
          <a:r>
            <a:rPr lang="en-US" dirty="0">
              <a:solidFill>
                <a:schemeClr val="tx1"/>
              </a:solidFill>
            </a:rPr>
            <a:t>PL</a:t>
          </a:r>
          <a:r>
            <a:rPr lang="zh-CN" dirty="0">
              <a:solidFill>
                <a:schemeClr val="tx1"/>
              </a:solidFill>
            </a:rPr>
            <a:t>中添加</a:t>
          </a:r>
          <a:r>
            <a:rPr lang="en-US" dirty="0">
              <a:solidFill>
                <a:schemeClr val="tx1"/>
              </a:solidFill>
            </a:rPr>
            <a:t>IP</a:t>
          </a:r>
          <a:r>
            <a:rPr lang="zh-CN" dirty="0">
              <a:solidFill>
                <a:schemeClr val="tx1"/>
              </a:solidFill>
            </a:rPr>
            <a:t>或者将自己用</a:t>
          </a:r>
          <a:r>
            <a:rPr lang="en-US" dirty="0">
              <a:solidFill>
                <a:schemeClr val="tx1"/>
              </a:solidFill>
            </a:rPr>
            <a:t>C</a:t>
          </a:r>
          <a:r>
            <a:rPr lang="zh-CN" dirty="0">
              <a:solidFill>
                <a:schemeClr val="tx1"/>
              </a:solidFill>
            </a:rPr>
            <a:t>或者</a:t>
          </a:r>
          <a:r>
            <a:rPr lang="en-US" dirty="0">
              <a:solidFill>
                <a:schemeClr val="tx1"/>
              </a:solidFill>
            </a:rPr>
            <a:t>HDL</a:t>
          </a:r>
          <a:r>
            <a:rPr lang="zh-CN" dirty="0">
              <a:solidFill>
                <a:schemeClr val="tx1"/>
              </a:solidFill>
            </a:rPr>
            <a:t>语言写好的模块封装成</a:t>
          </a:r>
          <a:r>
            <a:rPr lang="en-US" dirty="0">
              <a:solidFill>
                <a:schemeClr val="tx1"/>
              </a:solidFill>
            </a:rPr>
            <a:t>IP</a:t>
          </a:r>
          <a:endParaRPr lang="zh-CN" altLang="en-US" dirty="0">
            <a:solidFill>
              <a:schemeClr val="tx1"/>
            </a:solidFill>
          </a:endParaRPr>
        </a:p>
      </dsp:txBody>
      <dsp:txXfrm>
        <a:off x="0" y="2588260"/>
        <a:ext cx="5039280" cy="1080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750560" cy="3429615"/>
        <a:chOff x="0" y="0"/>
        <a:chExt cx="5750560" cy="3429615"/>
      </a:xfrm>
    </dsp:grpSpPr>
    <dsp:sp modelId="{B661800E-061E-4CF3-BE87-2D359E491ED5}">
      <dsp:nvSpPr>
        <dsp:cNvPr id="5" name="矩形 4"/>
        <dsp:cNvSpPr/>
      </dsp:nvSpPr>
      <dsp:spPr bwMode="white">
        <a:xfrm>
          <a:off x="0" y="322867"/>
          <a:ext cx="5750560" cy="478800"/>
        </a:xfrm>
        <a:prstGeom prst="rect">
          <a:avLst/>
        </a:prstGeom>
      </dsp:spPr>
      <dsp:style>
        <a:lnRef idx="2">
          <a:schemeClr val="accent5">
            <a:hueOff val="0"/>
            <a:satOff val="0"/>
            <a:lumOff val="0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46307" tIns="395731" rIns="446307" bIns="135128" anchor="t"/>
        <a:lstStyle>
          <a:lvl1pPr algn="l">
            <a:defRPr sz="1900"/>
          </a:lvl1pPr>
          <a:lvl2pPr marL="171450" indent="-171450" algn="l">
            <a:defRPr sz="1900"/>
          </a:lvl2pPr>
          <a:lvl3pPr marL="342900" indent="-171450" algn="l">
            <a:defRPr sz="1900"/>
          </a:lvl3pPr>
          <a:lvl4pPr marL="514350" indent="-171450" algn="l">
            <a:defRPr sz="1900"/>
          </a:lvl4pPr>
          <a:lvl5pPr marL="685800" indent="-171450" algn="l">
            <a:defRPr sz="1900"/>
          </a:lvl5pPr>
          <a:lvl6pPr marL="857250" indent="-171450" algn="l">
            <a:defRPr sz="1900"/>
          </a:lvl6pPr>
          <a:lvl7pPr marL="1028700" indent="-171450" algn="l">
            <a:defRPr sz="1900"/>
          </a:lvl7pPr>
          <a:lvl8pPr marL="1200150" indent="-171450" algn="l">
            <a:defRPr sz="1900"/>
          </a:lvl8pPr>
          <a:lvl9pPr marL="1371600" indent="-171450" algn="l">
            <a:defRPr sz="19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322867"/>
        <a:ext cx="5750560" cy="478800"/>
      </dsp:txXfrm>
    </dsp:sp>
    <dsp:sp modelId="{2A7D276B-8C23-49B3-8B45-68A050AC5FF6}">
      <dsp:nvSpPr>
        <dsp:cNvPr id="4" name="圆角矩形 3"/>
        <dsp:cNvSpPr/>
      </dsp:nvSpPr>
      <dsp:spPr bwMode="white">
        <a:xfrm>
          <a:off x="287528" y="42427"/>
          <a:ext cx="4025392" cy="5608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52150" tIns="0" rIns="152150" bIns="0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1</a:t>
          </a:r>
          <a:r>
            <a:rPr lang="zh-CN" dirty="0"/>
            <a:t>）</a:t>
          </a:r>
          <a:r>
            <a:rPr lang="en-US" dirty="0"/>
            <a:t>Python </a:t>
          </a:r>
          <a:r>
            <a:rPr lang="zh-CN" dirty="0"/>
            <a:t>语言支持</a:t>
          </a:r>
        </a:p>
      </dsp:txBody>
      <dsp:txXfrm>
        <a:off x="287528" y="42427"/>
        <a:ext cx="4025392" cy="560880"/>
      </dsp:txXfrm>
    </dsp:sp>
    <dsp:sp modelId="{D2AC6FB8-09CF-47B5-A8DA-ADF5EEC8AE18}">
      <dsp:nvSpPr>
        <dsp:cNvPr id="8" name="矩形 7"/>
        <dsp:cNvSpPr/>
      </dsp:nvSpPr>
      <dsp:spPr bwMode="white">
        <a:xfrm>
          <a:off x="0" y="1184707"/>
          <a:ext cx="5750560" cy="478800"/>
        </a:xfrm>
        <a:prstGeom prst="rect">
          <a:avLst/>
        </a:prstGeom>
      </dsp:spPr>
      <dsp:style>
        <a:lnRef idx="2">
          <a:schemeClr val="accent5">
            <a:hueOff val="-2260000"/>
            <a:satOff val="-5751"/>
            <a:lumOff val="-3921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46307" tIns="395731" rIns="446307" bIns="135128" anchor="t"/>
        <a:lstStyle>
          <a:lvl1pPr algn="l">
            <a:defRPr sz="1900"/>
          </a:lvl1pPr>
          <a:lvl2pPr marL="171450" indent="-171450" algn="l">
            <a:defRPr sz="1900"/>
          </a:lvl2pPr>
          <a:lvl3pPr marL="342900" indent="-171450" algn="l">
            <a:defRPr sz="1900"/>
          </a:lvl3pPr>
          <a:lvl4pPr marL="514350" indent="-171450" algn="l">
            <a:defRPr sz="1900"/>
          </a:lvl4pPr>
          <a:lvl5pPr marL="685800" indent="-171450" algn="l">
            <a:defRPr sz="1900"/>
          </a:lvl5pPr>
          <a:lvl6pPr marL="857250" indent="-171450" algn="l">
            <a:defRPr sz="1900"/>
          </a:lvl6pPr>
          <a:lvl7pPr marL="1028700" indent="-171450" algn="l">
            <a:defRPr sz="1900"/>
          </a:lvl7pPr>
          <a:lvl8pPr marL="1200150" indent="-171450" algn="l">
            <a:defRPr sz="1900"/>
          </a:lvl8pPr>
          <a:lvl9pPr marL="1371600" indent="-171450" algn="l">
            <a:defRPr sz="19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1184707"/>
        <a:ext cx="5750560" cy="478800"/>
      </dsp:txXfrm>
    </dsp:sp>
    <dsp:sp modelId="{A6101A10-FEA3-4AF9-9ACF-1AC211559C68}">
      <dsp:nvSpPr>
        <dsp:cNvPr id="7" name="圆角矩形 6"/>
        <dsp:cNvSpPr/>
      </dsp:nvSpPr>
      <dsp:spPr bwMode="white">
        <a:xfrm>
          <a:off x="287528" y="904267"/>
          <a:ext cx="4025392" cy="5608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-2260000"/>
            <a:satOff val="-5751"/>
            <a:lumOff val="-3921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52150" tIns="0" rIns="152150" bIns="0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2</a:t>
          </a:r>
          <a:r>
            <a:rPr lang="zh-CN" dirty="0"/>
            <a:t>）</a:t>
          </a:r>
          <a:r>
            <a:rPr lang="en-US" dirty="0" err="1"/>
            <a:t>Jupyter</a:t>
          </a:r>
          <a:r>
            <a:rPr lang="en-US" dirty="0"/>
            <a:t> Notebook </a:t>
          </a:r>
          <a:r>
            <a:rPr lang="zh-CN" dirty="0"/>
            <a:t>集成</a:t>
          </a:r>
        </a:p>
      </dsp:txBody>
      <dsp:txXfrm>
        <a:off x="287528" y="904267"/>
        <a:ext cx="4025392" cy="560880"/>
      </dsp:txXfrm>
    </dsp:sp>
    <dsp:sp modelId="{3A21103C-21E4-48C6-8569-BC411189CE5C}">
      <dsp:nvSpPr>
        <dsp:cNvPr id="11" name="矩形 10"/>
        <dsp:cNvSpPr/>
      </dsp:nvSpPr>
      <dsp:spPr bwMode="white">
        <a:xfrm>
          <a:off x="0" y="2046548"/>
          <a:ext cx="5750560" cy="478800"/>
        </a:xfrm>
        <a:prstGeom prst="rect">
          <a:avLst/>
        </a:prstGeom>
      </dsp:spPr>
      <dsp:style>
        <a:lnRef idx="2">
          <a:schemeClr val="accent5">
            <a:hueOff val="-4520000"/>
            <a:satOff val="-11502"/>
            <a:lumOff val="-7842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46307" tIns="395731" rIns="446307" bIns="135128" anchor="t"/>
        <a:lstStyle>
          <a:lvl1pPr algn="l">
            <a:defRPr sz="1900"/>
          </a:lvl1pPr>
          <a:lvl2pPr marL="171450" indent="-171450" algn="l">
            <a:defRPr sz="1900"/>
          </a:lvl2pPr>
          <a:lvl3pPr marL="342900" indent="-171450" algn="l">
            <a:defRPr sz="1900"/>
          </a:lvl3pPr>
          <a:lvl4pPr marL="514350" indent="-171450" algn="l">
            <a:defRPr sz="1900"/>
          </a:lvl4pPr>
          <a:lvl5pPr marL="685800" indent="-171450" algn="l">
            <a:defRPr sz="1900"/>
          </a:lvl5pPr>
          <a:lvl6pPr marL="857250" indent="-171450" algn="l">
            <a:defRPr sz="1900"/>
          </a:lvl6pPr>
          <a:lvl7pPr marL="1028700" indent="-171450" algn="l">
            <a:defRPr sz="1900"/>
          </a:lvl7pPr>
          <a:lvl8pPr marL="1200150" indent="-171450" algn="l">
            <a:defRPr sz="1900"/>
          </a:lvl8pPr>
          <a:lvl9pPr marL="1371600" indent="-171450" algn="l">
            <a:defRPr sz="19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2046548"/>
        <a:ext cx="5750560" cy="478800"/>
      </dsp:txXfrm>
    </dsp:sp>
    <dsp:sp modelId="{E48F783F-D1A0-456D-880E-11C0B6288891}">
      <dsp:nvSpPr>
        <dsp:cNvPr id="10" name="圆角矩形 9"/>
        <dsp:cNvSpPr/>
      </dsp:nvSpPr>
      <dsp:spPr bwMode="white">
        <a:xfrm>
          <a:off x="287528" y="1766108"/>
          <a:ext cx="4025392" cy="5608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-4520000"/>
            <a:satOff val="-11502"/>
            <a:lumOff val="-7842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52150" tIns="0" rIns="152150" bIns="0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3</a:t>
          </a:r>
          <a:r>
            <a:rPr lang="zh-CN" dirty="0"/>
            <a:t>）硬件加速</a:t>
          </a:r>
        </a:p>
      </dsp:txBody>
      <dsp:txXfrm>
        <a:off x="287528" y="1766108"/>
        <a:ext cx="4025392" cy="560880"/>
      </dsp:txXfrm>
    </dsp:sp>
    <dsp:sp modelId="{3138475A-3057-496C-8C98-5E694DED5461}">
      <dsp:nvSpPr>
        <dsp:cNvPr id="14" name="矩形 13"/>
        <dsp:cNvSpPr/>
      </dsp:nvSpPr>
      <dsp:spPr bwMode="white">
        <a:xfrm>
          <a:off x="0" y="2908388"/>
          <a:ext cx="5750560" cy="478800"/>
        </a:xfrm>
        <a:prstGeom prst="rect">
          <a:avLst/>
        </a:prstGeom>
      </dsp:spPr>
      <dsp:style>
        <a:lnRef idx="2">
          <a:schemeClr val="accent5">
            <a:hueOff val="-6780000"/>
            <a:satOff val="-17254"/>
            <a:lumOff val="-11764"/>
            <a:alpha val="100000"/>
          </a:schemeClr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446307" tIns="395731" rIns="446307" bIns="135128" anchor="t"/>
        <a:lstStyle>
          <a:lvl1pPr algn="l">
            <a:defRPr sz="1900"/>
          </a:lvl1pPr>
          <a:lvl2pPr marL="171450" indent="-171450" algn="l">
            <a:defRPr sz="1900"/>
          </a:lvl2pPr>
          <a:lvl3pPr marL="342900" indent="-171450" algn="l">
            <a:defRPr sz="1900"/>
          </a:lvl3pPr>
          <a:lvl4pPr marL="514350" indent="-171450" algn="l">
            <a:defRPr sz="1900"/>
          </a:lvl4pPr>
          <a:lvl5pPr marL="685800" indent="-171450" algn="l">
            <a:defRPr sz="1900"/>
          </a:lvl5pPr>
          <a:lvl6pPr marL="857250" indent="-171450" algn="l">
            <a:defRPr sz="1900"/>
          </a:lvl6pPr>
          <a:lvl7pPr marL="1028700" indent="-171450" algn="l">
            <a:defRPr sz="1900"/>
          </a:lvl7pPr>
          <a:lvl8pPr marL="1200150" indent="-171450" algn="l">
            <a:defRPr sz="1900"/>
          </a:lvl8pPr>
          <a:lvl9pPr marL="1371600" indent="-171450" algn="l">
            <a:defRPr sz="1900"/>
          </a:lvl9pPr>
        </a:lstStyle>
        <a:p>
          <a:endParaRPr>
            <a:solidFill>
              <a:schemeClr val="dk1"/>
            </a:solidFill>
          </a:endParaRPr>
        </a:p>
      </dsp:txBody>
      <dsp:txXfrm>
        <a:off x="0" y="2908388"/>
        <a:ext cx="5750560" cy="478800"/>
      </dsp:txXfrm>
    </dsp:sp>
    <dsp:sp modelId="{4CA55476-BFF3-4931-8770-FA8B6E12CB0C}">
      <dsp:nvSpPr>
        <dsp:cNvPr id="13" name="圆角矩形 12"/>
        <dsp:cNvSpPr/>
      </dsp:nvSpPr>
      <dsp:spPr bwMode="white">
        <a:xfrm>
          <a:off x="287528" y="2627948"/>
          <a:ext cx="4025392" cy="56088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5">
            <a:hueOff val="-6780000"/>
            <a:satOff val="-17254"/>
            <a:lumOff val="-1176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52150" tIns="0" rIns="152150" bIns="0" anchor="ctr"/>
        <a:lstStyle>
          <a:lvl1pPr algn="l">
            <a:defRPr sz="1900"/>
          </a:lvl1pPr>
          <a:lvl2pPr marL="114300" indent="-114300" algn="l">
            <a:defRPr sz="1400"/>
          </a:lvl2pPr>
          <a:lvl3pPr marL="228600" indent="-114300" algn="l">
            <a:defRPr sz="1400"/>
          </a:lvl3pPr>
          <a:lvl4pPr marL="342900" indent="-114300" algn="l">
            <a:defRPr sz="1400"/>
          </a:lvl4pPr>
          <a:lvl5pPr marL="457200" indent="-114300" algn="l">
            <a:defRPr sz="1400"/>
          </a:lvl5pPr>
          <a:lvl6pPr marL="571500" indent="-114300" algn="l">
            <a:defRPr sz="1400"/>
          </a:lvl6pPr>
          <a:lvl7pPr marL="685800" indent="-114300" algn="l">
            <a:defRPr sz="1400"/>
          </a:lvl7pPr>
          <a:lvl8pPr marL="800100" indent="-114300" algn="l">
            <a:defRPr sz="1400"/>
          </a:lvl8pPr>
          <a:lvl9pPr marL="914400" indent="-114300" algn="l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4</a:t>
          </a:r>
          <a:r>
            <a:rPr lang="zh-CN" dirty="0"/>
            <a:t>）板级支持</a:t>
          </a:r>
        </a:p>
      </dsp:txBody>
      <dsp:txXfrm>
        <a:off x="287528" y="2627948"/>
        <a:ext cx="4025392" cy="560880"/>
      </dsp:txXfrm>
    </dsp:sp>
    <dsp:sp modelId="{73A2AA7E-AECC-4908-A5C7-41C5D040A034}">
      <dsp:nvSpPr>
        <dsp:cNvPr id="3" name="矩形 2" hidden="1"/>
        <dsp:cNvSpPr/>
      </dsp:nvSpPr>
      <dsp:spPr>
        <a:xfrm>
          <a:off x="0" y="42427"/>
          <a:ext cx="287528" cy="560880"/>
        </a:xfrm>
        <a:prstGeom prst="rect">
          <a:avLst/>
        </a:prstGeom>
      </dsp:spPr>
      <dsp:txXfrm>
        <a:off x="0" y="42427"/>
        <a:ext cx="287528" cy="560880"/>
      </dsp:txXfrm>
    </dsp:sp>
    <dsp:sp modelId="{FCE9BD39-4242-4C98-BF92-A68896210418}">
      <dsp:nvSpPr>
        <dsp:cNvPr id="6" name="矩形 5" hidden="1"/>
        <dsp:cNvSpPr/>
      </dsp:nvSpPr>
      <dsp:spPr>
        <a:xfrm>
          <a:off x="0" y="904267"/>
          <a:ext cx="287528" cy="560880"/>
        </a:xfrm>
        <a:prstGeom prst="rect">
          <a:avLst/>
        </a:prstGeom>
      </dsp:spPr>
      <dsp:txXfrm>
        <a:off x="0" y="904267"/>
        <a:ext cx="287528" cy="560880"/>
      </dsp:txXfrm>
    </dsp:sp>
    <dsp:sp modelId="{B2FD714B-378F-441B-BD04-E68C5CB798C8}">
      <dsp:nvSpPr>
        <dsp:cNvPr id="9" name="矩形 8" hidden="1"/>
        <dsp:cNvSpPr/>
      </dsp:nvSpPr>
      <dsp:spPr>
        <a:xfrm>
          <a:off x="0" y="1766108"/>
          <a:ext cx="287528" cy="560880"/>
        </a:xfrm>
        <a:prstGeom prst="rect">
          <a:avLst/>
        </a:prstGeom>
      </dsp:spPr>
      <dsp:txXfrm>
        <a:off x="0" y="1766108"/>
        <a:ext cx="287528" cy="560880"/>
      </dsp:txXfrm>
    </dsp:sp>
    <dsp:sp modelId="{2CF50949-F5E5-4449-AF0D-DDD373B5C13B}">
      <dsp:nvSpPr>
        <dsp:cNvPr id="12" name="矩形 11" hidden="1"/>
        <dsp:cNvSpPr/>
      </dsp:nvSpPr>
      <dsp:spPr>
        <a:xfrm>
          <a:off x="0" y="2627948"/>
          <a:ext cx="287528" cy="560880"/>
        </a:xfrm>
        <a:prstGeom prst="rect">
          <a:avLst/>
        </a:prstGeom>
      </dsp:spPr>
      <dsp:txXfrm>
        <a:off x="0" y="2627948"/>
        <a:ext cx="287528" cy="560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image15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image15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microsoft.com/office/2007/relationships/hdphoto" Target="../media/image8.wdp"/><Relationship Id="rId6" Type="http://schemas.openxmlformats.org/officeDocument/2006/relationships/image" Target="../media/image7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6146" y1="90938" x2="66146" y2="90938"/>
                        <a14:foregroundMark x1="73333" y1="88750" x2="83229" y2="88750"/>
                        <a14:foregroundMark x1="74271" y1="67344" x2="93958" y2="67188"/>
                        <a14:foregroundMark x1="75104" y1="52188" x2="93750" y2="51563"/>
                        <a14:foregroundMark x1="73125" y1="32031" x2="95833" y2="33594"/>
                        <a14:foregroundMark x1="76771" y1="17500" x2="95729" y2="16094"/>
                        <a14:foregroundMark x1="74583" y1="3750" x2="92396" y2="6094"/>
                        <a14:foregroundMark x1="64896" y1="11250" x2="59271" y2="28125"/>
                        <a14:foregroundMark x1="72604" y1="79844" x2="98021" y2="78438"/>
                        <a14:foregroundMark x1="72604" y1="77969" x2="96146" y2="77344"/>
                        <a14:foregroundMark x1="74375" y1="93906" x2="94479" y2="94063"/>
                        <a14:foregroundMark x1="65208" y1="87500" x2="59792" y2="96719"/>
                        <a14:foregroundMark x1="69792" y1="43750" x2="96458" y2="43438"/>
                        <a14:foregroundMark x1="66250" y1="23594" x2="58438" y2="43906"/>
                        <a14:foregroundMark x1="59792" y1="15625" x2="58021" y2="22344"/>
                        <a14:backgroundMark x1="31771" y1="50781" x2="31771" y2="50781"/>
                        <a14:backgroundMark x1="5208" y1="14688" x2="45938" y2="7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55" t="7813" b="7813"/>
          <a:stretch>
            <a:fillRect/>
          </a:stretch>
        </p:blipFill>
        <p:spPr>
          <a:xfrm>
            <a:off x="6736702" y="0"/>
            <a:ext cx="5455298" cy="6858000"/>
          </a:xfrm>
          <a:prstGeom prst="rect">
            <a:avLst/>
          </a:prstGeom>
          <a:effectLst>
            <a:outerShdw blurRad="190500" sx="98000" sy="98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79474" y="1554163"/>
            <a:ext cx="5109845" cy="83470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879474" y="2388871"/>
            <a:ext cx="7098666" cy="1215006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879473" y="3603876"/>
            <a:ext cx="7098667" cy="5795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79474" y="4260272"/>
            <a:ext cx="5109845" cy="1511877"/>
          </a:xfrm>
          <a:prstGeom prst="rect">
            <a:avLst/>
          </a:prstGeo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 sz="1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054" y="990600"/>
            <a:ext cx="5266814" cy="48006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806055" y="19659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7806055" y="36461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41747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2286000" y="152081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450975" y="2074195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2286000" y="217753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1450975" y="2725036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2286000" y="2828375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1450975" y="3370330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2286000" y="3473669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1450975" y="40259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2286000" y="4129266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1450975" y="46826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2286000" y="47859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20" l="0" r="100000">
                        <a14:foregroundMark x1="21563" y1="51992" x2="83229" y2="71917"/>
                        <a14:foregroundMark x1="55729" y1="41935" x2="56354" y2="95446"/>
                        <a14:foregroundMark x1="51563" y1="39089" x2="53229" y2="87856"/>
                        <a14:foregroundMark x1="65313" y1="40417" x2="66458" y2="99620"/>
                        <a14:foregroundMark x1="72396" y1="37951" x2="74063" y2="90323"/>
                        <a14:foregroundMark x1="86458" y1="38710" x2="87813" y2="97913"/>
                        <a14:foregroundMark x1="98542" y1="38330" x2="97396" y2="84250"/>
                        <a14:foregroundMark x1="59583" y1="32068" x2="60000" y2="63567"/>
                        <a14:foregroundMark x1="48854" y1="70019" x2="48542" y2="94497"/>
                        <a14:foregroundMark x1="35938" y1="35104" x2="37083" y2="81214"/>
                        <a14:foregroundMark x1="25208" y1="72865" x2="28333" y2="39658"/>
                        <a14:foregroundMark x1="28958" y1="72296" x2="27813" y2="79696"/>
                        <a14:foregroundMark x1="23229" y1="73624" x2="24375" y2="80266"/>
                        <a14:foregroundMark x1="11979" y1="40417" x2="11354" y2="74953"/>
                        <a14:foregroundMark x1="15417" y1="40797" x2="16042" y2="79696"/>
                        <a14:foregroundMark x1="12708" y1="90702" x2="27083" y2="91271"/>
                        <a14:foregroundMark x1="49792" y1="36053" x2="59375" y2="36622"/>
                        <a14:backgroundMark x1="62500" y1="10436" x2="62500" y2="10436"/>
                        <a14:backgroundMark x1="19583" y1="9488" x2="82500" y2="4554"/>
                        <a14:backgroundMark x1="56771" y1="14801" x2="3646" y2="4175"/>
                        <a14:backgroundMark x1="5625" y1="14042" x2="15417" y2="11385"/>
                        <a14:backgroundMark x1="68229" y1="11006" x2="92188" y2="9867"/>
                        <a14:backgroundMark x1="95938" y1="7780" x2="95208" y2="1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2192000" cy="66929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4012163"/>
            <a:ext cx="12192000" cy="2313992"/>
          </a:xfrm>
          <a:prstGeom prst="rect">
            <a:avLst/>
          </a:prstGeom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连接符 4"/>
          <p:cNvCxnSpPr/>
          <p:nvPr/>
        </p:nvCxnSpPr>
        <p:spPr>
          <a:xfrm>
            <a:off x="3027680" y="4557701"/>
            <a:ext cx="17399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7424420" y="4558642"/>
            <a:ext cx="17399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67580" y="4335126"/>
            <a:ext cx="2656840" cy="4451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2209800" y="4780276"/>
            <a:ext cx="7772399" cy="12204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33741"/>
            <a:ext cx="12192000" cy="2021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14504" y="436033"/>
            <a:ext cx="486811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436032"/>
            <a:ext cx="214504" cy="5295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054" y="990600"/>
            <a:ext cx="5266814" cy="48006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806055" y="19659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7806055" y="36461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908246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2286000" y="2011585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450975" y="2996639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2286000" y="3099979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1450975" y="4085032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2286000" y="4182585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054" y="990600"/>
            <a:ext cx="5266814" cy="48006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806055" y="19659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7806055" y="36461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41747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2286000" y="152081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450975" y="250586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2286000" y="260920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1450975" y="359425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2286000" y="369181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1450975" y="46826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2286000" y="47859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054" y="990600"/>
            <a:ext cx="5266814" cy="48006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806055" y="19659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7806055" y="36461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41747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2286000" y="152081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450975" y="2233766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2286000" y="233799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1450975" y="305006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2286000" y="317237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1450975" y="3866356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2286000" y="397599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1450975" y="46826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2286000" y="47859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6146" y1="90938" x2="66146" y2="90938"/>
                        <a14:foregroundMark x1="73333" y1="88750" x2="83229" y2="88750"/>
                        <a14:foregroundMark x1="74271" y1="67344" x2="93958" y2="67188"/>
                        <a14:foregroundMark x1="75104" y1="52188" x2="93750" y2="51563"/>
                        <a14:foregroundMark x1="73125" y1="32031" x2="95833" y2="33594"/>
                        <a14:foregroundMark x1="76771" y1="17500" x2="95729" y2="16094"/>
                        <a14:foregroundMark x1="74583" y1="3750" x2="92396" y2="6094"/>
                        <a14:foregroundMark x1="64896" y1="11250" x2="59271" y2="28125"/>
                        <a14:foregroundMark x1="72604" y1="79844" x2="98021" y2="78438"/>
                        <a14:foregroundMark x1="72604" y1="77969" x2="96146" y2="77344"/>
                        <a14:foregroundMark x1="74375" y1="93906" x2="94479" y2="94063"/>
                        <a14:foregroundMark x1="65208" y1="87500" x2="59792" y2="96719"/>
                        <a14:foregroundMark x1="69792" y1="43750" x2="96458" y2="43438"/>
                        <a14:foregroundMark x1="66250" y1="23594" x2="58438" y2="43906"/>
                        <a14:foregroundMark x1="59792" y1="15625" x2="58021" y2="22344"/>
                        <a14:backgroundMark x1="31771" y1="50781" x2="31771" y2="50781"/>
                        <a14:backgroundMark x1="5208" y1="14688" x2="45938" y2="7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255" t="7813" b="7813"/>
          <a:stretch>
            <a:fillRect/>
          </a:stretch>
        </p:blipFill>
        <p:spPr>
          <a:xfrm>
            <a:off x="6736702" y="0"/>
            <a:ext cx="5455298" cy="6858000"/>
          </a:xfrm>
          <a:prstGeom prst="rect">
            <a:avLst/>
          </a:prstGeom>
          <a:effectLst>
            <a:outerShdw blurRad="190500" sx="98000" sy="98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79474" y="1554163"/>
            <a:ext cx="5109845" cy="83470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879474" y="2388871"/>
            <a:ext cx="7098666" cy="1215006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879473" y="3603876"/>
            <a:ext cx="7098667" cy="5795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79474" y="4260272"/>
            <a:ext cx="5109845" cy="1511877"/>
          </a:xfrm>
          <a:prstGeom prst="rect">
            <a:avLst/>
          </a:prstGeo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 sz="1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054" y="990600"/>
            <a:ext cx="5266814" cy="48006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806055" y="19659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7806055" y="36461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41747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2286000" y="152081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450975" y="2074195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2286000" y="217753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1450975" y="2725036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2286000" y="2828375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1450975" y="3370330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2286000" y="3473669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1450975" y="40259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2286000" y="4129266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1450975" y="46826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2286000" y="47859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20" l="0" r="100000">
                        <a14:foregroundMark x1="21563" y1="51992" x2="83229" y2="71917"/>
                        <a14:foregroundMark x1="55729" y1="41935" x2="56354" y2="95446"/>
                        <a14:foregroundMark x1="51563" y1="39089" x2="53229" y2="87856"/>
                        <a14:foregroundMark x1="65313" y1="40417" x2="66458" y2="99620"/>
                        <a14:foregroundMark x1="72396" y1="37951" x2="74063" y2="90323"/>
                        <a14:foregroundMark x1="86458" y1="38710" x2="87813" y2="97913"/>
                        <a14:foregroundMark x1="98542" y1="38330" x2="97396" y2="84250"/>
                        <a14:foregroundMark x1="59583" y1="32068" x2="60000" y2="63567"/>
                        <a14:foregroundMark x1="48854" y1="70019" x2="48542" y2="94497"/>
                        <a14:foregroundMark x1="35938" y1="35104" x2="37083" y2="81214"/>
                        <a14:foregroundMark x1="25208" y1="72865" x2="28333" y2="39658"/>
                        <a14:foregroundMark x1="28958" y1="72296" x2="27813" y2="79696"/>
                        <a14:foregroundMark x1="23229" y1="73624" x2="24375" y2="80266"/>
                        <a14:foregroundMark x1="11979" y1="40417" x2="11354" y2="74953"/>
                        <a14:foregroundMark x1="15417" y1="40797" x2="16042" y2="79696"/>
                        <a14:foregroundMark x1="12708" y1="90702" x2="27083" y2="91271"/>
                        <a14:foregroundMark x1="49792" y1="36053" x2="59375" y2="36622"/>
                        <a14:backgroundMark x1="62500" y1="10436" x2="62500" y2="10436"/>
                        <a14:backgroundMark x1="19583" y1="9488" x2="82500" y2="4554"/>
                        <a14:backgroundMark x1="56771" y1="14801" x2="3646" y2="4175"/>
                        <a14:backgroundMark x1="5625" y1="14042" x2="15417" y2="11385"/>
                        <a14:backgroundMark x1="68229" y1="11006" x2="92188" y2="9867"/>
                        <a14:backgroundMark x1="95938" y1="7780" x2="95208" y2="1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2192000" cy="66929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4012163"/>
            <a:ext cx="12192000" cy="2313992"/>
          </a:xfrm>
          <a:prstGeom prst="rect">
            <a:avLst/>
          </a:prstGeom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连接符 4"/>
          <p:cNvCxnSpPr/>
          <p:nvPr/>
        </p:nvCxnSpPr>
        <p:spPr>
          <a:xfrm>
            <a:off x="3027680" y="4557701"/>
            <a:ext cx="17399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7424420" y="4558642"/>
            <a:ext cx="1739900" cy="0"/>
          </a:xfrm>
          <a:prstGeom prst="line">
            <a:avLst/>
          </a:prstGeom>
          <a:ln w="1270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67580" y="4335126"/>
            <a:ext cx="2656840" cy="4451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2209800" y="4780276"/>
            <a:ext cx="7772399" cy="12204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33741"/>
            <a:ext cx="12192000" cy="2021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14504" y="436033"/>
            <a:ext cx="486811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000" b="1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436032"/>
            <a:ext cx="214504" cy="5295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054" y="990600"/>
            <a:ext cx="5266814" cy="48006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806055" y="19659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7806055" y="36461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908246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2286000" y="2011585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450975" y="2996639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2286000" y="3099979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1450975" y="4085032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2286000" y="4182585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054" y="990600"/>
            <a:ext cx="5266814" cy="48006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806055" y="19659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7806055" y="36461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41747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2286000" y="152081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450975" y="250586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2286000" y="260920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1450975" y="359425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2286000" y="369181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1450975" y="46826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2286000" y="47859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133741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120883"/>
            <a:ext cx="12192000" cy="59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054" y="990600"/>
            <a:ext cx="5266814" cy="4800600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806055" y="19659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8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7806055" y="36461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450975" y="141747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2286000" y="152081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450975" y="2233766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2286000" y="233799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1450975" y="305006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2286000" y="317237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1450975" y="3866356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2286000" y="397599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1450975" y="46826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2286000" y="47859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pixabay.com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0B6FF-260D-46AC-81DE-DDACDF969C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EBD76-68DA-4ECB-AF1D-9CC2856766C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0B6FF-260D-46AC-81DE-DDACDF969C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EBD76-68DA-4ECB-AF1D-9CC2856766C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20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9.xml"/><Relationship Id="rId2" Type="http://schemas.openxmlformats.org/officeDocument/2006/relationships/image" Target="../media/image21.png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39.xml"/><Relationship Id="rId4" Type="http://schemas.openxmlformats.org/officeDocument/2006/relationships/image" Target="../media/image23.png"/><Relationship Id="rId3" Type="http://schemas.openxmlformats.org/officeDocument/2006/relationships/tags" Target="../tags/tag4.xml"/><Relationship Id="rId2" Type="http://schemas.openxmlformats.org/officeDocument/2006/relationships/image" Target="../media/image22.png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39.xml"/><Relationship Id="rId4" Type="http://schemas.openxmlformats.org/officeDocument/2006/relationships/image" Target="../media/image24.png"/><Relationship Id="rId3" Type="http://schemas.openxmlformats.org/officeDocument/2006/relationships/tags" Target="../tags/tag5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9.xml"/><Relationship Id="rId4" Type="http://schemas.openxmlformats.org/officeDocument/2006/relationships/image" Target="../media/image26.png"/><Relationship Id="rId3" Type="http://schemas.openxmlformats.org/officeDocument/2006/relationships/tags" Target="../tags/tag7.xml"/><Relationship Id="rId2" Type="http://schemas.openxmlformats.org/officeDocument/2006/relationships/image" Target="../media/image25.png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39.xml"/><Relationship Id="rId2" Type="http://schemas.openxmlformats.org/officeDocument/2006/relationships/image" Target="../media/image27.png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9.xml"/><Relationship Id="rId2" Type="http://schemas.openxmlformats.org/officeDocument/2006/relationships/image" Target="../media/image28.png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30.png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20.xml"/><Relationship Id="rId10" Type="http://schemas.microsoft.com/office/2007/relationships/diagramDrawing" Target="../diagrams/drawing2.xml"/><Relationship Id="rId1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17.jpeg"/><Relationship Id="rId1" Type="http://schemas.openxmlformats.org/officeDocument/2006/relationships/hyperlink" Target="http://pynq:9090/" TargetMode="Externa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18.png"/><Relationship Id="rId1" Type="http://schemas.openxmlformats.org/officeDocument/2006/relationships/hyperlink" Target="http://pynq:909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79474" y="1554163"/>
            <a:ext cx="5247006" cy="834708"/>
          </a:xfrm>
        </p:spPr>
        <p:txBody>
          <a:bodyPr/>
          <a:lstStyle/>
          <a:p>
            <a:r>
              <a:rPr kumimoji="1" lang="zh-CN" altLang="en-US" sz="4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智能芯片与系统实践</a:t>
            </a:r>
            <a:endParaRPr kumimoji="1" lang="zh-CN" altLang="en-US"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79474" y="2388871"/>
            <a:ext cx="5247006" cy="1215006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大作业答辩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879473" y="3603876"/>
            <a:ext cx="5441317" cy="579503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答辩人：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2150255 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金昊</a:t>
            </a:r>
            <a:endParaRPr kumimoji="1"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879474" y="4260272"/>
            <a:ext cx="5958206" cy="151187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28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小组成员：</a:t>
            </a:r>
            <a:endParaRPr kumimoji="1" lang="en-US" altLang="zh-CN" sz="28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8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2151406 </a:t>
            </a:r>
            <a:r>
              <a:rPr kumimoji="1" lang="zh-CN" altLang="en-US" sz="28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刘卓明</a:t>
            </a:r>
            <a:r>
              <a:rPr kumimoji="1" lang="en-US" altLang="zh-CN" sz="28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   2153264 </a:t>
            </a:r>
            <a:r>
              <a:rPr kumimoji="1" lang="zh-CN" altLang="en-US" sz="28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任思剑</a:t>
            </a:r>
            <a:endParaRPr kumimoji="1" lang="zh-CN" altLang="en-US" sz="28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项目成果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4630" y="436245"/>
            <a:ext cx="6957695" cy="84709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PART THREE </a:t>
            </a:r>
            <a:r>
              <a:rPr kumimoji="1" lang="zh-CN" altLang="en-US" dirty="0"/>
              <a:t>项目成果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条形码与二维码检测及解码</a:t>
            </a:r>
            <a:endParaRPr kumimoji="1" lang="zh-CN" altLang="en-US" dirty="0"/>
          </a:p>
        </p:txBody>
      </p:sp>
      <p:cxnSp>
        <p:nvCxnSpPr>
          <p:cNvPr id="9" name="直线连接符 8"/>
          <p:cNvCxnSpPr/>
          <p:nvPr/>
        </p:nvCxnSpPr>
        <p:spPr>
          <a:xfrm>
            <a:off x="8853056" y="870201"/>
            <a:ext cx="0" cy="47660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9363182" y="2354730"/>
            <a:ext cx="2240280" cy="152971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panose="020B0503020204020204" charset="-122"/>
              </a:rPr>
              <a:t>对</a:t>
            </a:r>
            <a:r>
              <a:rPr lang="zh-CN" altLang="en-US" b="1" dirty="0">
                <a:solidFill>
                  <a:srgbClr val="FF0000"/>
                </a:solidFill>
                <a:ea typeface="微软雅黑" panose="020B0503020204020204" charset="-122"/>
              </a:rPr>
              <a:t>条形码</a:t>
            </a:r>
            <a:r>
              <a:rPr lang="zh-CN" altLang="en-US" b="1" dirty="0">
                <a:solidFill>
                  <a:schemeClr val="bg1"/>
                </a:solidFill>
                <a:ea typeface="微软雅黑" panose="020B0503020204020204" charset="-122"/>
              </a:rPr>
              <a:t>以及</a:t>
            </a:r>
            <a:r>
              <a:rPr lang="zh-CN" altLang="en-US" b="1" dirty="0">
                <a:solidFill>
                  <a:srgbClr val="FF0000"/>
                </a:solidFill>
                <a:ea typeface="微软雅黑" panose="020B0503020204020204" charset="-122"/>
              </a:rPr>
              <a:t>二维码</a:t>
            </a:r>
            <a:endParaRPr lang="zh-CN" altLang="en-US" b="1" dirty="0">
              <a:solidFill>
                <a:schemeClr val="bg1"/>
              </a:solidFill>
              <a:ea typeface="微软雅黑" panose="020B0503020204020204" charset="-122"/>
            </a:endParaRPr>
          </a:p>
          <a:p>
            <a:pPr algn="ctr" defTabSz="609600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panose="020B0503020204020204" charset="-122"/>
              </a:rPr>
              <a:t>进行</a:t>
            </a:r>
            <a:endParaRPr lang="zh-CN" altLang="en-US" b="1" dirty="0">
              <a:solidFill>
                <a:schemeClr val="bg1"/>
              </a:solidFill>
              <a:ea typeface="微软雅黑" panose="020B0503020204020204" charset="-122"/>
            </a:endParaRPr>
          </a:p>
          <a:p>
            <a:pPr algn="ctr" defTabSz="609600">
              <a:lnSpc>
                <a:spcPct val="130000"/>
              </a:lnSpc>
            </a:pPr>
            <a:r>
              <a:rPr lang="zh-CN" altLang="en-US" b="1" dirty="0">
                <a:solidFill>
                  <a:srgbClr val="FFC000"/>
                </a:solidFill>
                <a:ea typeface="微软雅黑" panose="020B0503020204020204" charset="-122"/>
              </a:rPr>
              <a:t>检测</a:t>
            </a:r>
            <a:r>
              <a:rPr lang="zh-CN" altLang="en-US" b="1" dirty="0">
                <a:solidFill>
                  <a:schemeClr val="bg1"/>
                </a:solidFill>
                <a:ea typeface="微软雅黑" panose="020B0503020204020204" charset="-122"/>
              </a:rPr>
              <a:t>与</a:t>
            </a:r>
            <a:r>
              <a:rPr lang="zh-CN" altLang="en-US" b="1" dirty="0">
                <a:solidFill>
                  <a:srgbClr val="FFC000"/>
                </a:solidFill>
                <a:ea typeface="微软雅黑" panose="020B0503020204020204" charset="-122"/>
              </a:rPr>
              <a:t>解码</a:t>
            </a:r>
            <a:endParaRPr lang="zh-CN" altLang="en-US" b="1" dirty="0">
              <a:solidFill>
                <a:srgbClr val="FFC000"/>
              </a:solidFill>
              <a:ea typeface="微软雅黑" panose="020B0503020204020204" charset="-122"/>
            </a:endParaRPr>
          </a:p>
          <a:p>
            <a:pPr algn="ctr" defTabSz="609600">
              <a:lnSpc>
                <a:spcPct val="130000"/>
              </a:lnSpc>
            </a:pPr>
            <a:endParaRPr lang="zh-CN" altLang="en-US" b="1" dirty="0">
              <a:solidFill>
                <a:srgbClr val="FFC000"/>
              </a:solidFill>
              <a:ea typeface="微软雅黑" panose="020B0503020204020204" charset="-122"/>
            </a:endParaRPr>
          </a:p>
        </p:txBody>
      </p:sp>
      <p:pic>
        <p:nvPicPr>
          <p:cNvPr id="3" name="6c720e34b9d69fb0967188e19aa6b9a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3715" y="1280795"/>
            <a:ext cx="7975600" cy="435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4630" y="436245"/>
            <a:ext cx="6957695" cy="84709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PART THREE </a:t>
            </a:r>
            <a:r>
              <a:rPr kumimoji="1" lang="zh-CN" altLang="en-US" dirty="0"/>
              <a:t>项目成果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条形码与二维码检测及解码</a:t>
            </a:r>
            <a:endParaRPr kumimoji="1" lang="zh-CN" altLang="en-US" dirty="0"/>
          </a:p>
        </p:txBody>
      </p:sp>
      <p:pic>
        <p:nvPicPr>
          <p:cNvPr id="59810695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64285" y="1361440"/>
            <a:ext cx="9298940" cy="4991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4630" y="436245"/>
            <a:ext cx="6957695" cy="84709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PART THREE </a:t>
            </a:r>
            <a:r>
              <a:rPr kumimoji="1" lang="zh-CN" altLang="en-US" dirty="0"/>
              <a:t>项目成果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条形码与二维码检测及解码</a:t>
            </a:r>
            <a:endParaRPr kumimoji="1" lang="zh-CN" altLang="en-US" dirty="0"/>
          </a:p>
        </p:txBody>
      </p:sp>
      <p:pic>
        <p:nvPicPr>
          <p:cNvPr id="1714450075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3270" y="1513840"/>
            <a:ext cx="5026660" cy="43541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95464560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87440" y="1513840"/>
            <a:ext cx="5541645" cy="43135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4630" y="436245"/>
            <a:ext cx="6957695" cy="84709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PART THREE </a:t>
            </a:r>
            <a:r>
              <a:rPr kumimoji="1" lang="zh-CN" altLang="en-US" dirty="0"/>
              <a:t>项目成果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人脸检测</a:t>
            </a:r>
            <a:endParaRPr kumimoji="1" lang="zh-CN" altLang="en-US" dirty="0"/>
          </a:p>
        </p:txBody>
      </p:sp>
      <p:pic>
        <p:nvPicPr>
          <p:cNvPr id="4" name="d43afd8e4257b7d5b8fd1de24088a510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23060" y="1160145"/>
            <a:ext cx="8946515" cy="5012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4630" y="436245"/>
            <a:ext cx="6957695" cy="84709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PART THREE </a:t>
            </a:r>
            <a:r>
              <a:rPr kumimoji="1" lang="zh-CN" altLang="en-US" dirty="0"/>
              <a:t>项目成果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人脸检测</a:t>
            </a:r>
            <a:endParaRPr kumimoji="1" lang="zh-CN" altLang="en-US" dirty="0"/>
          </a:p>
        </p:txBody>
      </p:sp>
      <p:pic>
        <p:nvPicPr>
          <p:cNvPr id="781108645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59125" y="1194435"/>
            <a:ext cx="8081645" cy="2755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933778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59125" y="4114800"/>
            <a:ext cx="8094980" cy="24326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311785" y="1369695"/>
            <a:ext cx="24314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开发板端：</a:t>
            </a:r>
            <a:endParaRPr lang="zh-CN" altLang="en-US" sz="2800" b="1"/>
          </a:p>
          <a:p>
            <a:pPr indent="457200"/>
            <a:r>
              <a:rPr lang="zh-CN" altLang="en-US" sz="2800" b="1"/>
              <a:t>进行检测</a:t>
            </a:r>
            <a:endParaRPr lang="zh-CN" altLang="en-US" sz="2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4630" y="436245"/>
            <a:ext cx="6957695" cy="84709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PART THREE </a:t>
            </a:r>
            <a:r>
              <a:rPr kumimoji="1" lang="zh-CN" altLang="en-US" dirty="0"/>
              <a:t>项目成果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人脸检测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1785" y="1369695"/>
            <a:ext cx="30111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电脑端：</a:t>
            </a:r>
            <a:endParaRPr lang="zh-CN" altLang="en-US" sz="2800" b="1"/>
          </a:p>
          <a:p>
            <a:pPr indent="457200"/>
            <a:r>
              <a:rPr lang="zh-CN" altLang="en-US" sz="2800" b="1"/>
              <a:t>显示检测结果</a:t>
            </a:r>
            <a:endParaRPr lang="zh-CN" altLang="en-US" sz="2800" b="1"/>
          </a:p>
        </p:txBody>
      </p:sp>
      <p:pic>
        <p:nvPicPr>
          <p:cNvPr id="314761168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70935" y="1164590"/>
            <a:ext cx="8268335" cy="54051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4630" y="436245"/>
            <a:ext cx="6957695" cy="84709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PART THREE </a:t>
            </a:r>
            <a:r>
              <a:rPr kumimoji="1" lang="zh-CN" altLang="en-US" dirty="0"/>
              <a:t>项目成果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人脸检测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82370" y="1035050"/>
            <a:ext cx="10092690" cy="5738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4630" y="436245"/>
            <a:ext cx="6957695" cy="84709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PART THREE </a:t>
            </a:r>
            <a:r>
              <a:rPr kumimoji="1" lang="zh-CN" altLang="en-US" dirty="0"/>
              <a:t>项目成果</a:t>
            </a:r>
            <a:r>
              <a:rPr kumimoji="1" lang="en-US" altLang="zh-CN" dirty="0"/>
              <a:t>——Lenet</a:t>
            </a:r>
            <a:r>
              <a:rPr kumimoji="1" lang="zh-CN" altLang="en-US" dirty="0"/>
              <a:t>实现手写数字识别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8920" y="1359535"/>
            <a:ext cx="8869045" cy="4903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4630" y="436245"/>
            <a:ext cx="6957695" cy="84709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PART THREE </a:t>
            </a:r>
            <a:r>
              <a:rPr kumimoji="1" lang="zh-CN" altLang="en-US" dirty="0"/>
              <a:t>项目成果</a:t>
            </a:r>
            <a:r>
              <a:rPr kumimoji="1" lang="en-US" altLang="zh-CN" dirty="0"/>
              <a:t>——Lenet</a:t>
            </a:r>
            <a:r>
              <a:rPr kumimoji="1" lang="zh-CN" altLang="en-US" dirty="0"/>
              <a:t>实现手写数字识别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1000" y="2099945"/>
            <a:ext cx="11258550" cy="2524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1033462" y="1314132"/>
            <a:ext cx="835026" cy="651828"/>
          </a:xfrm>
        </p:spPr>
        <p:txBody>
          <a:bodyPr>
            <a:noAutofit/>
          </a:bodyPr>
          <a:lstStyle/>
          <a:p>
            <a:r>
              <a:rPr kumimoji="1" lang="en-US" altLang="zh-CN" dirty="0"/>
              <a:t>01</a:t>
            </a:r>
            <a:endParaRPr kumimoji="1"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1868487" y="1417471"/>
            <a:ext cx="3234689" cy="445150"/>
          </a:xfrm>
        </p:spPr>
        <p:txBody>
          <a:bodyPr/>
          <a:lstStyle/>
          <a:p>
            <a:r>
              <a:rPr kumimoji="1" lang="en-US" altLang="zh-CN" sz="2000" dirty="0"/>
              <a:t>PART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ONE</a:t>
            </a:r>
            <a:r>
              <a:rPr kumimoji="1" lang="zh-CN" altLang="en-US" sz="2000" dirty="0"/>
              <a:t> 原理解析</a:t>
            </a:r>
            <a:endParaRPr kumimoji="1" lang="zh-CN" altLang="en-US" sz="20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1033462" y="2334711"/>
            <a:ext cx="835026" cy="651828"/>
          </a:xfrm>
        </p:spPr>
        <p:txBody>
          <a:bodyPr>
            <a:noAutofit/>
          </a:bodyPr>
          <a:lstStyle/>
          <a:p>
            <a:r>
              <a:rPr kumimoji="1" lang="en-US" altLang="zh-CN" dirty="0"/>
              <a:t>02</a:t>
            </a:r>
            <a:endParaRPr kumimoji="1"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1868487" y="2438050"/>
            <a:ext cx="3234689" cy="445150"/>
          </a:xfrm>
        </p:spPr>
        <p:txBody>
          <a:bodyPr/>
          <a:lstStyle/>
          <a:p>
            <a:r>
              <a:rPr kumimoji="1" lang="en-US" altLang="zh-CN" sz="2000" dirty="0"/>
              <a:t>PART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TWO </a:t>
            </a:r>
            <a:r>
              <a:rPr kumimoji="1" lang="zh-CN" altLang="en-US" sz="2000" dirty="0"/>
              <a:t>环境配置</a:t>
            </a:r>
            <a:endParaRPr kumimoji="1" lang="zh-CN" altLang="en-US" sz="20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1033462" y="3457992"/>
            <a:ext cx="835026" cy="651828"/>
          </a:xfrm>
        </p:spPr>
        <p:txBody>
          <a:bodyPr>
            <a:noAutofit/>
          </a:bodyPr>
          <a:lstStyle/>
          <a:p>
            <a:r>
              <a:rPr kumimoji="1" lang="en-US" altLang="zh-CN" dirty="0"/>
              <a:t>03</a:t>
            </a:r>
            <a:endParaRPr kumimoji="1" lang="en-US" altLang="zh-CN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1868487" y="3561331"/>
            <a:ext cx="3234689" cy="445150"/>
          </a:xfrm>
        </p:spPr>
        <p:txBody>
          <a:bodyPr/>
          <a:lstStyle/>
          <a:p>
            <a:r>
              <a:rPr kumimoji="1" lang="en-US" altLang="zh-CN" sz="2000" dirty="0"/>
              <a:t>PART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THREE </a:t>
            </a:r>
            <a:r>
              <a:rPr kumimoji="1" lang="zh-CN" altLang="en-US" sz="2000" dirty="0"/>
              <a:t>项目成果</a:t>
            </a:r>
            <a:endParaRPr kumimoji="1"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4630" y="436245"/>
            <a:ext cx="6957695" cy="84709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PART THREE </a:t>
            </a:r>
            <a:r>
              <a:rPr kumimoji="1" lang="zh-CN" altLang="en-US" dirty="0"/>
              <a:t>项目成果</a:t>
            </a:r>
            <a:r>
              <a:rPr kumimoji="1" lang="en-US" altLang="zh-CN" dirty="0"/>
              <a:t>——Lenet</a:t>
            </a:r>
            <a:r>
              <a:rPr kumimoji="1" lang="zh-CN" altLang="en-US" dirty="0"/>
              <a:t>实现手写数字识别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73735" y="1254760"/>
            <a:ext cx="74663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）在</a:t>
            </a:r>
            <a:r>
              <a:rPr lang="en-US" altLang="zh-CN"/>
              <a:t>vivado HLS</a:t>
            </a:r>
            <a:r>
              <a:rPr lang="zh-CN" altLang="en-US"/>
              <a:t>中</a:t>
            </a:r>
            <a:r>
              <a:rPr lang="en-US" altLang="zh-CN"/>
              <a:t> </a:t>
            </a:r>
            <a:r>
              <a:rPr lang="zh-CN" altLang="en-US"/>
              <a:t>搭建</a:t>
            </a:r>
            <a:r>
              <a:rPr lang="en-US" altLang="zh-CN"/>
              <a:t>IP</a:t>
            </a:r>
            <a:r>
              <a:rPr lang="zh-CN" altLang="en-US"/>
              <a:t>核；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）将其导出到</a:t>
            </a:r>
            <a:r>
              <a:rPr lang="en-US" altLang="zh-CN"/>
              <a:t>vavido</a:t>
            </a:r>
            <a:r>
              <a:rPr lang="zh-CN" altLang="en-US"/>
              <a:t>中，在</a:t>
            </a:r>
            <a:r>
              <a:rPr lang="en-US" altLang="zh-CN"/>
              <a:t>Block Design</a:t>
            </a:r>
            <a:r>
              <a:rPr lang="zh-CN" altLang="en-US"/>
              <a:t>部分加入</a:t>
            </a:r>
            <a:r>
              <a:rPr lang="en-US" altLang="zh-CN"/>
              <a:t>IP</a:t>
            </a:r>
            <a:r>
              <a:rPr lang="zh-CN" altLang="en-US"/>
              <a:t>核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）导出</a:t>
            </a:r>
            <a:r>
              <a:rPr lang="en-US" altLang="zh-CN"/>
              <a:t>bitstream</a:t>
            </a:r>
            <a:endParaRPr lang="en-US" altLang="zh-CN"/>
          </a:p>
          <a:p>
            <a:r>
              <a:rPr lang="en-US" altLang="zh-CN"/>
              <a:t>4</a:t>
            </a:r>
            <a:r>
              <a:rPr lang="zh-CN" altLang="en-US"/>
              <a:t>）在</a:t>
            </a:r>
            <a:r>
              <a:rPr lang="en-US" altLang="zh-CN"/>
              <a:t>PYNQ</a:t>
            </a:r>
            <a:r>
              <a:rPr lang="zh-CN" altLang="en-US"/>
              <a:t>中使用</a:t>
            </a:r>
            <a:r>
              <a:rPr lang="en-US" altLang="zh-CN"/>
              <a:t>Overlays</a:t>
            </a:r>
            <a:r>
              <a:rPr lang="zh-CN" altLang="en-US"/>
              <a:t>调用生成的</a:t>
            </a:r>
            <a:r>
              <a:rPr lang="en-US" altLang="zh-CN"/>
              <a:t>bitstream</a:t>
            </a:r>
            <a:r>
              <a:rPr lang="zh-CN" altLang="en-US"/>
              <a:t>，进行手写数字识别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630" y="2576830"/>
            <a:ext cx="11758930" cy="3139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79473" y="2388871"/>
            <a:ext cx="5584389" cy="1215006"/>
          </a:xfrm>
        </p:spPr>
        <p:txBody>
          <a:bodyPr/>
          <a:lstStyle/>
          <a:p>
            <a:r>
              <a:rPr kumimoji="1" lang="zh-CN"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恳请老师批评指正！</a:t>
            </a:r>
            <a:endParaRPr kumimoji="1" lang="zh-CN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879473" y="3603876"/>
            <a:ext cx="5441317" cy="579503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智能芯片与系统实践</a:t>
            </a:r>
            <a:r>
              <a:rPr kumimoji="1"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大作业答辩</a:t>
            </a:r>
            <a:endParaRPr kumimoji="1"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小组成员：</a:t>
            </a:r>
            <a:endParaRPr kumimoji="1" lang="en-US" altLang="zh-CN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2153264 </a:t>
            </a:r>
            <a:r>
              <a:rPr kumimoji="1"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任思剑</a:t>
            </a:r>
            <a:r>
              <a:rPr kumimoji="1"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2151406 </a:t>
            </a:r>
            <a:r>
              <a:rPr kumimoji="1"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刘卓明</a:t>
            </a:r>
            <a:r>
              <a:rPr kumimoji="1"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2150255 </a:t>
            </a:r>
            <a:r>
              <a:rPr kumimoji="1" lang="zh-CN" altLang="en-US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金昊</a:t>
            </a:r>
            <a:endParaRPr kumimoji="1" lang="zh-CN" altLang="en-US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原理解析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ONE  </a:t>
            </a:r>
            <a:r>
              <a:rPr kumimoji="1" lang="zh-CN" altLang="en-US" dirty="0"/>
              <a:t>原理解析</a:t>
            </a:r>
            <a:endParaRPr kumimoji="1" lang="zh-CN" altLang="en-US" dirty="0"/>
          </a:p>
        </p:txBody>
      </p:sp>
      <p:cxnSp>
        <p:nvCxnSpPr>
          <p:cNvPr id="4" name="直线连接符 3"/>
          <p:cNvCxnSpPr/>
          <p:nvPr/>
        </p:nvCxnSpPr>
        <p:spPr>
          <a:xfrm>
            <a:off x="6096000" y="1622610"/>
            <a:ext cx="0" cy="374650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8"/>
          <p:cNvSpPr txBox="1"/>
          <p:nvPr/>
        </p:nvSpPr>
        <p:spPr>
          <a:xfrm>
            <a:off x="850900" y="1768660"/>
            <a:ext cx="4696380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ZYNQ 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分为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PS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PL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两个部分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1642" y="965602"/>
            <a:ext cx="3265638" cy="524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0960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/>
                </a:solidFill>
                <a:ea typeface="微软雅黑" panose="020B0503020204020204" charset="-122"/>
              </a:rPr>
              <a:t>开发板</a:t>
            </a:r>
            <a:r>
              <a:rPr lang="en-US" altLang="zh-CN" sz="2400" b="1" dirty="0">
                <a:solidFill>
                  <a:schemeClr val="accent1"/>
                </a:solidFill>
                <a:ea typeface="微软雅黑" panose="020B0503020204020204" charset="-122"/>
              </a:rPr>
              <a:t>Zynq-7020</a:t>
            </a:r>
            <a:r>
              <a:rPr lang="zh-CN" altLang="en-US" sz="2400" b="1" dirty="0">
                <a:solidFill>
                  <a:schemeClr val="accent1"/>
                </a:solidFill>
                <a:ea typeface="微软雅黑" panose="020B0503020204020204" charset="-122"/>
              </a:rPr>
              <a:t>简介</a:t>
            </a:r>
            <a:endParaRPr lang="en-US" altLang="zh-CN" sz="2400" b="1" dirty="0">
              <a:solidFill>
                <a:schemeClr val="accent1"/>
              </a:solidFill>
              <a:ea typeface="微软雅黑" panose="020B0503020204020204" charset="-122"/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6543121" y="1412212"/>
            <a:ext cx="5364399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针对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Xilinx Zynq</a:t>
            </a:r>
            <a:r>
              <a:rPr lang="zh-CN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架构的开发平台，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它利用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语言和库来实现硬件加速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优点有：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43121" y="930925"/>
            <a:ext cx="1034257" cy="5195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en-US" altLang="zh-CN" sz="2400" b="1" dirty="0">
                <a:solidFill>
                  <a:schemeClr val="accent2"/>
                </a:solidFill>
                <a:ea typeface="微软雅黑" panose="020B0503020204020204" charset="-122"/>
              </a:rPr>
              <a:t>PYNQ</a:t>
            </a:r>
            <a:endParaRPr lang="en-US" altLang="zh-CN" sz="2400" b="1" dirty="0">
              <a:solidFill>
                <a:schemeClr val="accent2"/>
              </a:solidFill>
              <a:ea typeface="微软雅黑" panose="020B0503020204020204" charset="-122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508000" y="2225040"/>
          <a:ext cx="5039280" cy="370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6" name="图示 5"/>
          <p:cNvGraphicFramePr/>
          <p:nvPr/>
        </p:nvGraphicFramePr>
        <p:xfrm>
          <a:off x="6278880" y="2347238"/>
          <a:ext cx="5750560" cy="3429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环境配置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 TWO  </a:t>
            </a:r>
            <a:r>
              <a:rPr kumimoji="1" lang="zh-CN" altLang="en-US" dirty="0"/>
              <a:t>环境配置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镜像烧入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55806" y="2625835"/>
            <a:ext cx="6558206" cy="1004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en-US" altLang="zh-CN" sz="2400" b="1" dirty="0">
                <a:solidFill>
                  <a:schemeClr val="accent1"/>
                </a:solidFill>
                <a:ea typeface="微软雅黑" panose="020B0503020204020204" charset="-122"/>
              </a:rPr>
              <a:t>ZYNQ7020</a:t>
            </a:r>
            <a:r>
              <a:rPr lang="zh-CN" altLang="en-US" sz="2400" b="1" dirty="0">
                <a:solidFill>
                  <a:schemeClr val="accent1"/>
                </a:solidFill>
                <a:ea typeface="微软雅黑" panose="020B0503020204020204" charset="-122"/>
              </a:rPr>
              <a:t>开发板出厂时是不带</a:t>
            </a:r>
            <a:r>
              <a:rPr lang="en-US" altLang="zh-CN" sz="2400" b="1" dirty="0">
                <a:solidFill>
                  <a:schemeClr val="accent1"/>
                </a:solidFill>
                <a:ea typeface="微软雅黑" panose="020B0503020204020204" charset="-122"/>
              </a:rPr>
              <a:t>PYNQ</a:t>
            </a:r>
            <a:r>
              <a:rPr lang="zh-CN" altLang="en-US" sz="2400" b="1" dirty="0">
                <a:solidFill>
                  <a:schemeClr val="accent1"/>
                </a:solidFill>
                <a:ea typeface="微软雅黑" panose="020B0503020204020204" charset="-122"/>
              </a:rPr>
              <a:t>功能的，</a:t>
            </a:r>
            <a:endParaRPr lang="en-US" altLang="zh-CN" sz="2400" b="1" dirty="0">
              <a:solidFill>
                <a:schemeClr val="accent1"/>
              </a:solidFill>
              <a:ea typeface="微软雅黑" panose="020B0503020204020204" charset="-122"/>
            </a:endParaRPr>
          </a:p>
          <a:p>
            <a:pPr algn="ctr" defTabSz="60960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/>
                </a:solidFill>
                <a:ea typeface="微软雅黑" panose="020B0503020204020204" charset="-122"/>
              </a:rPr>
              <a:t>因而需要手动烧写镜像。</a:t>
            </a:r>
            <a:endParaRPr lang="en-US" altLang="zh-CN" sz="2400" b="1" dirty="0">
              <a:solidFill>
                <a:schemeClr val="accent1"/>
              </a:solidFill>
              <a:ea typeface="微软雅黑" panose="020B0503020204020204" charset="-122"/>
            </a:endParaRPr>
          </a:p>
        </p:txBody>
      </p:sp>
      <p:cxnSp>
        <p:nvCxnSpPr>
          <p:cNvPr id="13" name="直线连接符 12"/>
          <p:cNvCxnSpPr/>
          <p:nvPr/>
        </p:nvCxnSpPr>
        <p:spPr>
          <a:xfrm>
            <a:off x="6312196" y="861237"/>
            <a:ext cx="0" cy="4880344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2399" y="1360967"/>
            <a:ext cx="5434353" cy="3917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4504" y="436033"/>
            <a:ext cx="6097692" cy="52956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PART TWO  </a:t>
            </a:r>
            <a:r>
              <a:rPr kumimoji="1" lang="zh-CN" altLang="en-US" dirty="0"/>
              <a:t>环境配置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芯片连接以及电脑联网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28114" y="2625835"/>
            <a:ext cx="5790367" cy="10128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/>
                </a:solidFill>
                <a:ea typeface="微软雅黑" panose="020B0503020204020204" charset="-122"/>
              </a:rPr>
              <a:t>打开浏览器输入</a:t>
            </a:r>
            <a:r>
              <a:rPr lang="en-US" altLang="zh-CN" sz="2400" b="1" dirty="0">
                <a:solidFill>
                  <a:schemeClr val="accent1"/>
                </a:solidFill>
                <a:ea typeface="微软雅黑" panose="020B0503020204020204" charset="-122"/>
                <a:hlinkClick r:id="rId1"/>
              </a:rPr>
              <a:t>http://pynq:9090</a:t>
            </a:r>
            <a:r>
              <a:rPr lang="zh-CN" altLang="en-US" sz="2400" b="1" dirty="0">
                <a:solidFill>
                  <a:schemeClr val="accent1"/>
                </a:solidFill>
                <a:ea typeface="微软雅黑" panose="020B0503020204020204" charset="-122"/>
              </a:rPr>
              <a:t>，</a:t>
            </a:r>
            <a:endParaRPr lang="en-US" altLang="zh-CN" sz="2400" b="1" dirty="0">
              <a:solidFill>
                <a:schemeClr val="accent1"/>
              </a:solidFill>
              <a:ea typeface="微软雅黑" panose="020B0503020204020204" charset="-122"/>
            </a:endParaRPr>
          </a:p>
          <a:p>
            <a:pPr algn="ctr" defTabSz="60960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/>
                </a:solidFill>
                <a:ea typeface="微软雅黑" panose="020B0503020204020204" charset="-122"/>
              </a:rPr>
              <a:t>进入到开发板上的</a:t>
            </a:r>
            <a:r>
              <a:rPr lang="en-US" altLang="zh-CN" sz="2400" b="1" dirty="0" err="1">
                <a:solidFill>
                  <a:schemeClr val="accent1"/>
                </a:solidFill>
                <a:ea typeface="微软雅黑" panose="020B0503020204020204" charset="-122"/>
              </a:rPr>
              <a:t>Jupyter</a:t>
            </a:r>
            <a:r>
              <a:rPr lang="en-US" altLang="zh-CN" sz="2400" b="1" dirty="0">
                <a:solidFill>
                  <a:schemeClr val="accent1"/>
                </a:solidFill>
                <a:ea typeface="微软雅黑" panose="020B0503020204020204" charset="-122"/>
              </a:rPr>
              <a:t> Notebook</a:t>
            </a:r>
            <a:r>
              <a:rPr lang="zh-CN" altLang="en-US" sz="2400" b="1" dirty="0">
                <a:solidFill>
                  <a:schemeClr val="accent1"/>
                </a:solidFill>
                <a:ea typeface="微软雅黑" panose="020B0503020204020204" charset="-122"/>
              </a:rPr>
              <a:t>主页</a:t>
            </a:r>
            <a:endParaRPr lang="en-US" altLang="zh-CN" sz="2400" b="1" dirty="0">
              <a:solidFill>
                <a:schemeClr val="accent1"/>
              </a:solidFill>
              <a:ea typeface="微软雅黑" panose="020B0503020204020204" charset="-122"/>
            </a:endParaRPr>
          </a:p>
        </p:txBody>
      </p:sp>
      <p:cxnSp>
        <p:nvCxnSpPr>
          <p:cNvPr id="13" name="直线连接符 12"/>
          <p:cNvCxnSpPr/>
          <p:nvPr/>
        </p:nvCxnSpPr>
        <p:spPr>
          <a:xfrm>
            <a:off x="6312196" y="861237"/>
            <a:ext cx="0" cy="4880344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208160" y="740748"/>
            <a:ext cx="3793580" cy="5056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4504" y="436033"/>
            <a:ext cx="6097692" cy="52956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PART TWO  </a:t>
            </a:r>
            <a:r>
              <a:rPr kumimoji="1" lang="zh-CN" altLang="en-US" dirty="0"/>
              <a:t>环境配置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芯片连接以及电脑联网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200817" y="894482"/>
            <a:ext cx="5790367" cy="10128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/>
                </a:solidFill>
                <a:ea typeface="微软雅黑" panose="020B0503020204020204" charset="-122"/>
              </a:rPr>
              <a:t>打开浏览器输入</a:t>
            </a:r>
            <a:r>
              <a:rPr lang="en-US" altLang="zh-CN" sz="2400" b="1" dirty="0">
                <a:solidFill>
                  <a:schemeClr val="accent1"/>
                </a:solidFill>
                <a:ea typeface="微软雅黑" panose="020B0503020204020204" charset="-122"/>
                <a:hlinkClick r:id="rId1"/>
              </a:rPr>
              <a:t>http://pynq:9090</a:t>
            </a:r>
            <a:r>
              <a:rPr lang="zh-CN" altLang="en-US" sz="2400" b="1" dirty="0">
                <a:solidFill>
                  <a:schemeClr val="accent1"/>
                </a:solidFill>
                <a:ea typeface="微软雅黑" panose="020B0503020204020204" charset="-122"/>
              </a:rPr>
              <a:t>，</a:t>
            </a:r>
            <a:endParaRPr lang="en-US" altLang="zh-CN" sz="2400" b="1" dirty="0">
              <a:solidFill>
                <a:schemeClr val="accent1"/>
              </a:solidFill>
              <a:ea typeface="微软雅黑" panose="020B0503020204020204" charset="-122"/>
            </a:endParaRPr>
          </a:p>
          <a:p>
            <a:pPr algn="ctr" defTabSz="609600">
              <a:lnSpc>
                <a:spcPct val="130000"/>
              </a:lnSpc>
            </a:pPr>
            <a:r>
              <a:rPr lang="zh-CN" altLang="en-US" sz="2400" b="1" dirty="0">
                <a:solidFill>
                  <a:schemeClr val="accent1"/>
                </a:solidFill>
                <a:ea typeface="微软雅黑" panose="020B0503020204020204" charset="-122"/>
              </a:rPr>
              <a:t>进入到开发板上的</a:t>
            </a:r>
            <a:r>
              <a:rPr lang="en-US" altLang="zh-CN" sz="2400" b="1" dirty="0" err="1">
                <a:solidFill>
                  <a:schemeClr val="accent1"/>
                </a:solidFill>
                <a:ea typeface="微软雅黑" panose="020B0503020204020204" charset="-122"/>
              </a:rPr>
              <a:t>Jupyter</a:t>
            </a:r>
            <a:r>
              <a:rPr lang="en-US" altLang="zh-CN" sz="2400" b="1" dirty="0">
                <a:solidFill>
                  <a:schemeClr val="accent1"/>
                </a:solidFill>
                <a:ea typeface="微软雅黑" panose="020B0503020204020204" charset="-122"/>
              </a:rPr>
              <a:t> Notebook</a:t>
            </a:r>
            <a:r>
              <a:rPr lang="zh-CN" altLang="en-US" sz="2400" b="1" dirty="0">
                <a:solidFill>
                  <a:schemeClr val="accent1"/>
                </a:solidFill>
                <a:ea typeface="微软雅黑" panose="020B0503020204020204" charset="-122"/>
              </a:rPr>
              <a:t>主页</a:t>
            </a:r>
            <a:endParaRPr lang="en-US" altLang="zh-CN" sz="2400" b="1" dirty="0">
              <a:solidFill>
                <a:schemeClr val="accent1"/>
              </a:solidFill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148" y="1907323"/>
            <a:ext cx="7981705" cy="49506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4504" y="436033"/>
            <a:ext cx="7415656" cy="52956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PART TWO  </a:t>
            </a:r>
            <a:r>
              <a:rPr kumimoji="1" lang="zh-CN" altLang="en-US" dirty="0"/>
              <a:t>环境配置</a:t>
            </a:r>
            <a:r>
              <a:rPr kumimoji="1" lang="en-US" altLang="zh-CN" dirty="0"/>
              <a:t>——Linux</a:t>
            </a:r>
            <a:r>
              <a:rPr kumimoji="1" lang="zh-CN" altLang="en-US" dirty="0"/>
              <a:t>环境配置及联网下载需要的库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535" y="1141063"/>
            <a:ext cx="11199345" cy="5127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5935*3084*689*689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PP_MARK_KEY" val="d550d4ce-983d-42db-9501-71f2273ca977"/>
  <p:tag name="COMMONDATA" val="eyJoZGlkIjoiYjJkZGNjYmE3OTIyNTZkMGFhZmViODA5MzI4OTcxZDkifQ=="/>
</p:tagLst>
</file>

<file path=ppt/tags/tag2.xml><?xml version="1.0" encoding="utf-8"?>
<p:tagLst xmlns:p="http://schemas.openxmlformats.org/presentationml/2006/main">
  <p:tag name="KSO_WM_BEAUTIFY_FLAG" val=""/>
  <p:tag name="KSO_WM_UNIT_PLACING_PICTURE_USER_VIEWPORT" val="{&quot;height&quot;:3868,&quot;width&quot;:7207}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6699*3602*689*689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毕业答辩-多彩图书-温馨玫红-PPT模板</Template>
  <TotalTime>0</TotalTime>
  <Words>959</Words>
  <Application>WPS 演示</Application>
  <PresentationFormat>宽屏</PresentationFormat>
  <Paragraphs>109</Paragraphs>
  <Slides>21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宋体</vt:lpstr>
      <vt:lpstr>Wingdings</vt:lpstr>
      <vt:lpstr>Segoe UI Light</vt:lpstr>
      <vt:lpstr>微软雅黑</vt:lpstr>
      <vt:lpstr>Century Gothic</vt:lpstr>
      <vt:lpstr>Segoe UI Light</vt:lpstr>
      <vt:lpstr>等线</vt:lpstr>
      <vt:lpstr>Arial Unicode MS</vt:lpstr>
      <vt:lpstr>等线 Light</vt:lpstr>
      <vt:lpstr>Calibri</vt:lpstr>
      <vt:lpstr>OfficePLUS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昊 金</dc:creator>
  <cp:lastModifiedBy>沧浪</cp:lastModifiedBy>
  <cp:revision>10</cp:revision>
  <dcterms:created xsi:type="dcterms:W3CDTF">2024-01-17T09:17:00Z</dcterms:created>
  <dcterms:modified xsi:type="dcterms:W3CDTF">2024-01-17T11:58:13Z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DE8CFBDF8D424F3A9FE8B6F680B7FBD8</vt:lpwstr>
  </property>
  <property fmtid="{D5CDD505-2E9C-101B-9397-08002B2CF9AE}" pid="3" name="KSOProductBuildVer">
    <vt:lpwstr>2052-11.1.0.13703</vt:lpwstr>
  </property>
</Properties>
</file>